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6" r:id="rId12"/>
    <p:sldId id="280" r:id="rId13"/>
    <p:sldId id="270" r:id="rId14"/>
    <p:sldId id="271" r:id="rId15"/>
    <p:sldId id="293" r:id="rId16"/>
    <p:sldId id="294" r:id="rId17"/>
    <p:sldId id="295" r:id="rId18"/>
    <p:sldId id="296" r:id="rId19"/>
    <p:sldId id="297" r:id="rId20"/>
    <p:sldId id="291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D59"/>
    <a:srgbClr val="E7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>
      <p:cViewPr varScale="1">
        <p:scale>
          <a:sx n="56" d="100"/>
          <a:sy n="56" d="100"/>
        </p:scale>
        <p:origin x="538" y="72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 수민" userId="9c38f0454dee5e24" providerId="LiveId" clId="{28EC2928-064A-4360-8459-15470E3E77D9}"/>
    <pc:docChg chg="undo custSel addSld delSld modSld sldOrd">
      <pc:chgData name="홍 수민" userId="9c38f0454dee5e24" providerId="LiveId" clId="{28EC2928-064A-4360-8459-15470E3E77D9}" dt="2021-11-17T03:15:44.311" v="2845" actId="1036"/>
      <pc:docMkLst>
        <pc:docMk/>
      </pc:docMkLst>
      <pc:sldChg chg="modSp mod">
        <pc:chgData name="홍 수민" userId="9c38f0454dee5e24" providerId="LiveId" clId="{28EC2928-064A-4360-8459-15470E3E77D9}" dt="2021-11-17T02:33:17.762" v="886" actId="20577"/>
        <pc:sldMkLst>
          <pc:docMk/>
          <pc:sldMk cId="0" sldId="258"/>
        </pc:sldMkLst>
        <pc:spChg chg="mod">
          <ac:chgData name="홍 수민" userId="9c38f0454dee5e24" providerId="LiveId" clId="{28EC2928-064A-4360-8459-15470E3E77D9}" dt="2021-11-17T02:33:17.762" v="886" actId="20577"/>
          <ac:spMkLst>
            <pc:docMk/>
            <pc:sldMk cId="0" sldId="258"/>
            <ac:spMk id="11" creationId="{00000000-0000-0000-0000-000000000000}"/>
          </ac:spMkLst>
        </pc:spChg>
      </pc:sldChg>
      <pc:sldChg chg="addSp delSp modSp mod">
        <pc:chgData name="홍 수민" userId="9c38f0454dee5e24" providerId="LiveId" clId="{28EC2928-064A-4360-8459-15470E3E77D9}" dt="2021-11-17T01:38:34.677" v="77" actId="21"/>
        <pc:sldMkLst>
          <pc:docMk/>
          <pc:sldMk cId="0" sldId="266"/>
        </pc:sldMkLst>
        <pc:spChg chg="add del mod">
          <ac:chgData name="홍 수민" userId="9c38f0454dee5e24" providerId="LiveId" clId="{28EC2928-064A-4360-8459-15470E3E77D9}" dt="2021-11-17T01:38:34.677" v="77" actId="21"/>
          <ac:spMkLst>
            <pc:docMk/>
            <pc:sldMk cId="0" sldId="266"/>
            <ac:spMk id="25" creationId="{9F2731CD-8E04-4CE0-894D-59B339078D68}"/>
          </ac:spMkLst>
        </pc:spChg>
        <pc:grpChg chg="add del mod">
          <ac:chgData name="홍 수민" userId="9c38f0454dee5e24" providerId="LiveId" clId="{28EC2928-064A-4360-8459-15470E3E77D9}" dt="2021-11-17T01:37:22.790" v="45" actId="21"/>
          <ac:grpSpMkLst>
            <pc:docMk/>
            <pc:sldMk cId="0" sldId="266"/>
            <ac:grpSpMk id="22" creationId="{FAC2DEC1-EE3C-44B6-8FED-90D2FCA4BAF8}"/>
          </ac:grpSpMkLst>
        </pc:grpChg>
        <pc:picChg chg="add del mod">
          <ac:chgData name="홍 수민" userId="9c38f0454dee5e24" providerId="LiveId" clId="{28EC2928-064A-4360-8459-15470E3E77D9}" dt="2021-11-17T01:36:16.065" v="33" actId="21"/>
          <ac:picMkLst>
            <pc:docMk/>
            <pc:sldMk cId="0" sldId="266"/>
            <ac:picMk id="21" creationId="{56FCAAD6-B44F-4C66-91B1-06D2D8F80277}"/>
          </ac:picMkLst>
        </pc:picChg>
        <pc:picChg chg="del mod topLvl">
          <ac:chgData name="홍 수민" userId="9c38f0454dee5e24" providerId="LiveId" clId="{28EC2928-064A-4360-8459-15470E3E77D9}" dt="2021-11-17T01:37:22.790" v="45" actId="21"/>
          <ac:picMkLst>
            <pc:docMk/>
            <pc:sldMk cId="0" sldId="266"/>
            <ac:picMk id="24" creationId="{E8D97965-47BC-45B3-8400-744046F5B5AB}"/>
          </ac:picMkLst>
        </pc:picChg>
      </pc:sldChg>
      <pc:sldChg chg="addSp delSp modSp mod">
        <pc:chgData name="홍 수민" userId="9c38f0454dee5e24" providerId="LiveId" clId="{28EC2928-064A-4360-8459-15470E3E77D9}" dt="2021-11-17T02:19:40.583" v="559" actId="1038"/>
        <pc:sldMkLst>
          <pc:docMk/>
          <pc:sldMk cId="0" sldId="271"/>
        </pc:sldMkLst>
        <pc:spChg chg="mod">
          <ac:chgData name="홍 수민" userId="9c38f0454dee5e24" providerId="LiveId" clId="{28EC2928-064A-4360-8459-15470E3E77D9}" dt="2021-11-17T02:19:14.034" v="550"/>
          <ac:spMkLst>
            <pc:docMk/>
            <pc:sldMk cId="0" sldId="271"/>
            <ac:spMk id="7" creationId="{00000000-0000-0000-0000-000000000000}"/>
          </ac:spMkLst>
        </pc:spChg>
        <pc:spChg chg="del">
          <ac:chgData name="홍 수민" userId="9c38f0454dee5e24" providerId="LiveId" clId="{28EC2928-064A-4360-8459-15470E3E77D9}" dt="2021-11-17T01:44:45.694" v="99" actId="478"/>
          <ac:spMkLst>
            <pc:docMk/>
            <pc:sldMk cId="0" sldId="271"/>
            <ac:spMk id="14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19:40.583" v="559" actId="1038"/>
          <ac:spMkLst>
            <pc:docMk/>
            <pc:sldMk cId="0" sldId="271"/>
            <ac:spMk id="20" creationId="{940E6749-67B4-4E56-80B6-65E2C8BD983F}"/>
          </ac:spMkLst>
        </pc:spChg>
        <pc:grpChg chg="del">
          <ac:chgData name="홍 수민" userId="9c38f0454dee5e24" providerId="LiveId" clId="{28EC2928-064A-4360-8459-15470E3E77D9}" dt="2021-11-17T01:44:50.476" v="102" actId="478"/>
          <ac:grpSpMkLst>
            <pc:docMk/>
            <pc:sldMk cId="0" sldId="271"/>
            <ac:grpSpMk id="1001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1:44:45.694" v="99" actId="478"/>
          <ac:grpSpMkLst>
            <pc:docMk/>
            <pc:sldMk cId="0" sldId="271"/>
            <ac:grpSpMk id="1003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1:44:49.142" v="101" actId="478"/>
          <ac:grpSpMkLst>
            <pc:docMk/>
            <pc:sldMk cId="0" sldId="271"/>
            <ac:grpSpMk id="1004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1:44:49.142" v="101" actId="478"/>
          <ac:grpSpMkLst>
            <pc:docMk/>
            <pc:sldMk cId="0" sldId="271"/>
            <ac:grpSpMk id="1005" creationId="{00000000-0000-0000-0000-000000000000}"/>
          </ac:grpSpMkLst>
        </pc:grpChg>
        <pc:picChg chg="add del">
          <ac:chgData name="홍 수민" userId="9c38f0454dee5e24" providerId="LiveId" clId="{28EC2928-064A-4360-8459-15470E3E77D9}" dt="2021-11-17T02:09:14.613" v="256" actId="478"/>
          <ac:picMkLst>
            <pc:docMk/>
            <pc:sldMk cId="0" sldId="271"/>
            <ac:picMk id="4" creationId="{61908FBC-A565-4198-946E-B412305144C7}"/>
          </ac:picMkLst>
        </pc:picChg>
        <pc:picChg chg="add mod">
          <ac:chgData name="홍 수민" userId="9c38f0454dee5e24" providerId="LiveId" clId="{28EC2928-064A-4360-8459-15470E3E77D9}" dt="2021-11-17T01:44:56.826" v="105" actId="1076"/>
          <ac:picMkLst>
            <pc:docMk/>
            <pc:sldMk cId="0" sldId="271"/>
            <ac:picMk id="18" creationId="{CF675EFB-81AC-4808-A2D8-514A73EBD58F}"/>
          </ac:picMkLst>
        </pc:picChg>
      </pc:sldChg>
      <pc:sldChg chg="del">
        <pc:chgData name="홍 수민" userId="9c38f0454dee5e24" providerId="LiveId" clId="{28EC2928-064A-4360-8459-15470E3E77D9}" dt="2021-11-17T03:02:47.119" v="2158" actId="47"/>
        <pc:sldMkLst>
          <pc:docMk/>
          <pc:sldMk cId="0" sldId="272"/>
        </pc:sldMkLst>
      </pc:sldChg>
      <pc:sldChg chg="del">
        <pc:chgData name="홍 수민" userId="9c38f0454dee5e24" providerId="LiveId" clId="{28EC2928-064A-4360-8459-15470E3E77D9}" dt="2021-11-17T03:05:05.033" v="2201" actId="47"/>
        <pc:sldMkLst>
          <pc:docMk/>
          <pc:sldMk cId="0" sldId="273"/>
        </pc:sldMkLst>
      </pc:sldChg>
      <pc:sldChg chg="del">
        <pc:chgData name="홍 수민" userId="9c38f0454dee5e24" providerId="LiveId" clId="{28EC2928-064A-4360-8459-15470E3E77D9}" dt="2021-11-17T03:03:04.976" v="2159" actId="47"/>
        <pc:sldMkLst>
          <pc:docMk/>
          <pc:sldMk cId="0" sldId="274"/>
        </pc:sldMkLst>
      </pc:sldChg>
      <pc:sldChg chg="del">
        <pc:chgData name="홍 수민" userId="9c38f0454dee5e24" providerId="LiveId" clId="{28EC2928-064A-4360-8459-15470E3E77D9}" dt="2021-11-17T03:03:29.316" v="2160" actId="47"/>
        <pc:sldMkLst>
          <pc:docMk/>
          <pc:sldMk cId="0" sldId="275"/>
        </pc:sldMkLst>
      </pc:sldChg>
      <pc:sldChg chg="addSp delSp modSp mod">
        <pc:chgData name="홍 수민" userId="9c38f0454dee5e24" providerId="LiveId" clId="{28EC2928-064A-4360-8459-15470E3E77D9}" dt="2021-11-17T03:15:44.311" v="2845" actId="1036"/>
        <pc:sldMkLst>
          <pc:docMk/>
          <pc:sldMk cId="0" sldId="276"/>
        </pc:sldMkLst>
        <pc:spChg chg="del">
          <ac:chgData name="홍 수민" userId="9c38f0454dee5e24" providerId="LiveId" clId="{28EC2928-064A-4360-8459-15470E3E77D9}" dt="2021-11-17T03:11:46.989" v="2470" actId="478"/>
          <ac:spMkLst>
            <pc:docMk/>
            <pc:sldMk cId="0" sldId="276"/>
            <ac:spMk id="14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1:23.766" v="2452"/>
          <ac:spMkLst>
            <pc:docMk/>
            <pc:sldMk cId="0" sldId="276"/>
            <ac:spMk id="16" creationId="{00000000-0000-0000-0000-000000000000}"/>
          </ac:spMkLst>
        </pc:spChg>
        <pc:spChg chg="del">
          <ac:chgData name="홍 수민" userId="9c38f0454dee5e24" providerId="LiveId" clId="{28EC2928-064A-4360-8459-15470E3E77D9}" dt="2021-11-17T03:11:41.195" v="2469" actId="478"/>
          <ac:spMkLst>
            <pc:docMk/>
            <pc:sldMk cId="0" sldId="276"/>
            <ac:spMk id="17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4:56.819" v="2823" actId="20577"/>
          <ac:spMkLst>
            <pc:docMk/>
            <pc:sldMk cId="0" sldId="276"/>
            <ac:spMk id="18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1:12.747" v="2436"/>
          <ac:spMkLst>
            <pc:docMk/>
            <pc:sldMk cId="0" sldId="276"/>
            <ac:spMk id="21" creationId="{00000000-0000-0000-0000-000000000000}"/>
          </ac:spMkLst>
        </pc:spChg>
        <pc:spChg chg="del">
          <ac:chgData name="홍 수민" userId="9c38f0454dee5e24" providerId="LiveId" clId="{28EC2928-064A-4360-8459-15470E3E77D9}" dt="2021-11-17T03:11:41.195" v="2469" actId="478"/>
          <ac:spMkLst>
            <pc:docMk/>
            <pc:sldMk cId="0" sldId="276"/>
            <ac:spMk id="22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3:41.132" v="2649" actId="20577"/>
          <ac:spMkLst>
            <pc:docMk/>
            <pc:sldMk cId="0" sldId="276"/>
            <ac:spMk id="23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1:19.693" v="2444"/>
          <ac:spMkLst>
            <pc:docMk/>
            <pc:sldMk cId="0" sldId="276"/>
            <ac:spMk id="26" creationId="{00000000-0000-0000-0000-000000000000}"/>
          </ac:spMkLst>
        </pc:spChg>
        <pc:spChg chg="del">
          <ac:chgData name="홍 수민" userId="9c38f0454dee5e24" providerId="LiveId" clId="{28EC2928-064A-4360-8459-15470E3E77D9}" dt="2021-11-17T03:11:41.195" v="2469" actId="478"/>
          <ac:spMkLst>
            <pc:docMk/>
            <pc:sldMk cId="0" sldId="276"/>
            <ac:spMk id="27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3:28.409" v="2634" actId="5793"/>
          <ac:spMkLst>
            <pc:docMk/>
            <pc:sldMk cId="0" sldId="276"/>
            <ac:spMk id="28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1:26.953" v="2460"/>
          <ac:spMkLst>
            <pc:docMk/>
            <pc:sldMk cId="0" sldId="276"/>
            <ac:spMk id="43" creationId="{00000000-0000-0000-0000-000000000000}"/>
          </ac:spMkLst>
        </pc:spChg>
        <pc:spChg chg="del">
          <ac:chgData name="홍 수민" userId="9c38f0454dee5e24" providerId="LiveId" clId="{28EC2928-064A-4360-8459-15470E3E77D9}" dt="2021-11-17T03:11:41.195" v="2469" actId="478"/>
          <ac:spMkLst>
            <pc:docMk/>
            <pc:sldMk cId="0" sldId="276"/>
            <ac:spMk id="44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4:04.966" v="2711" actId="20577"/>
          <ac:spMkLst>
            <pc:docMk/>
            <pc:sldMk cId="0" sldId="276"/>
            <ac:spMk id="45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1:29.850" v="2468"/>
          <ac:spMkLst>
            <pc:docMk/>
            <pc:sldMk cId="0" sldId="276"/>
            <ac:spMk id="54" creationId="{00000000-0000-0000-0000-000000000000}"/>
          </ac:spMkLst>
        </pc:spChg>
        <pc:spChg chg="del">
          <ac:chgData name="홍 수민" userId="9c38f0454dee5e24" providerId="LiveId" clId="{28EC2928-064A-4360-8459-15470E3E77D9}" dt="2021-11-17T03:11:41.195" v="2469" actId="478"/>
          <ac:spMkLst>
            <pc:docMk/>
            <pc:sldMk cId="0" sldId="276"/>
            <ac:spMk id="55" creationId="{00000000-0000-0000-0000-000000000000}"/>
          </ac:spMkLst>
        </pc:spChg>
        <pc:spChg chg="mod">
          <ac:chgData name="홍 수민" userId="9c38f0454dee5e24" providerId="LiveId" clId="{28EC2928-064A-4360-8459-15470E3E77D9}" dt="2021-11-17T03:14:22.787" v="2746"/>
          <ac:spMkLst>
            <pc:docMk/>
            <pc:sldMk cId="0" sldId="276"/>
            <ac:spMk id="56" creationId="{00000000-0000-0000-0000-000000000000}"/>
          </ac:spMkLst>
        </pc:spChg>
        <pc:grpChg chg="add mod">
          <ac:chgData name="홍 수민" userId="9c38f0454dee5e24" providerId="LiveId" clId="{28EC2928-064A-4360-8459-15470E3E77D9}" dt="2021-11-17T03:15:27.056" v="2833" actId="1036"/>
          <ac:grpSpMkLst>
            <pc:docMk/>
            <pc:sldMk cId="0" sldId="276"/>
            <ac:grpSpMk id="46" creationId="{4C59EBD6-18B4-422E-A6D4-26FA0FD04CB2}"/>
          </ac:grpSpMkLst>
        </pc:grpChg>
        <pc:grpChg chg="add mod">
          <ac:chgData name="홍 수민" userId="9c38f0454dee5e24" providerId="LiveId" clId="{28EC2928-064A-4360-8459-15470E3E77D9}" dt="2021-11-17T03:15:44.311" v="2845" actId="1036"/>
          <ac:grpSpMkLst>
            <pc:docMk/>
            <pc:sldMk cId="0" sldId="276"/>
            <ac:grpSpMk id="49" creationId="{C195EB5A-2D77-4FDA-91C0-80FD6F5A04D8}"/>
          </ac:grpSpMkLst>
        </pc:grpChg>
        <pc:grpChg chg="del">
          <ac:chgData name="홍 수민" userId="9c38f0454dee5e24" providerId="LiveId" clId="{28EC2928-064A-4360-8459-15470E3E77D9}" dt="2021-11-17T03:15:42.741" v="2840" actId="478"/>
          <ac:grpSpMkLst>
            <pc:docMk/>
            <pc:sldMk cId="0" sldId="276"/>
            <ac:grpSpMk id="1005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3:15:24.047" v="2829" actId="478"/>
          <ac:grpSpMkLst>
            <pc:docMk/>
            <pc:sldMk cId="0" sldId="276"/>
            <ac:grpSpMk id="1006" creationId="{00000000-0000-0000-0000-000000000000}"/>
          </ac:grpSpMkLst>
        </pc:grpChg>
        <pc:picChg chg="mod">
          <ac:chgData name="홍 수민" userId="9c38f0454dee5e24" providerId="LiveId" clId="{28EC2928-064A-4360-8459-15470E3E77D9}" dt="2021-11-17T03:15:21.766" v="2828" actId="1035"/>
          <ac:picMkLst>
            <pc:docMk/>
            <pc:sldMk cId="0" sldId="276"/>
            <ac:picMk id="47" creationId="{C34C6B8D-7DBD-4F3F-A870-71123AD2346E}"/>
          </ac:picMkLst>
        </pc:picChg>
        <pc:picChg chg="mod">
          <ac:chgData name="홍 수민" userId="9c38f0454dee5e24" providerId="LiveId" clId="{28EC2928-064A-4360-8459-15470E3E77D9}" dt="2021-11-17T03:15:38.702" v="2834" actId="571"/>
          <ac:picMkLst>
            <pc:docMk/>
            <pc:sldMk cId="0" sldId="276"/>
            <ac:picMk id="50" creationId="{09CAB143-7297-46FF-B6DA-A2236DF8FBA2}"/>
          </ac:picMkLst>
        </pc:picChg>
      </pc:sldChg>
      <pc:sldChg chg="addSp delSp modSp mod">
        <pc:chgData name="홍 수민" userId="9c38f0454dee5e24" providerId="LiveId" clId="{28EC2928-064A-4360-8459-15470E3E77D9}" dt="2021-11-17T01:38:36.148" v="78"/>
        <pc:sldMkLst>
          <pc:docMk/>
          <pc:sldMk cId="3478752052" sldId="280"/>
        </pc:sldMkLst>
        <pc:spChg chg="mod">
          <ac:chgData name="홍 수민" userId="9c38f0454dee5e24" providerId="LiveId" clId="{28EC2928-064A-4360-8459-15470E3E77D9}" dt="2021-11-17T01:34:25.598" v="3" actId="20577"/>
          <ac:spMkLst>
            <pc:docMk/>
            <pc:sldMk cId="3478752052" sldId="280"/>
            <ac:spMk id="6" creationId="{00000000-0000-0000-0000-000000000000}"/>
          </ac:spMkLst>
        </pc:spChg>
        <pc:spChg chg="del">
          <ac:chgData name="홍 수민" userId="9c38f0454dee5e24" providerId="LiveId" clId="{28EC2928-064A-4360-8459-15470E3E77D9}" dt="2021-11-17T01:37:37.387" v="47" actId="478"/>
          <ac:spMkLst>
            <pc:docMk/>
            <pc:sldMk cId="3478752052" sldId="280"/>
            <ac:spMk id="19" creationId="{7A06AB4A-3011-48FE-8580-7E6E0A337CFD}"/>
          </ac:spMkLst>
        </pc:spChg>
        <pc:spChg chg="del mod">
          <ac:chgData name="홍 수민" userId="9c38f0454dee5e24" providerId="LiveId" clId="{28EC2928-064A-4360-8459-15470E3E77D9}" dt="2021-11-17T01:37:44.100" v="50" actId="478"/>
          <ac:spMkLst>
            <pc:docMk/>
            <pc:sldMk cId="3478752052" sldId="280"/>
            <ac:spMk id="20" creationId="{0C5CA73B-C402-499C-8967-FC0EB4C7622C}"/>
          </ac:spMkLst>
        </pc:spChg>
        <pc:spChg chg="mod">
          <ac:chgData name="홍 수민" userId="9c38f0454dee5e24" providerId="LiveId" clId="{28EC2928-064A-4360-8459-15470E3E77D9}" dt="2021-11-17T01:37:58.122" v="64" actId="1035"/>
          <ac:spMkLst>
            <pc:docMk/>
            <pc:sldMk cId="3478752052" sldId="280"/>
            <ac:spMk id="23" creationId="{542FEB29-7910-46C7-BC48-FBECA1570930}"/>
          </ac:spMkLst>
        </pc:spChg>
        <pc:spChg chg="del">
          <ac:chgData name="홍 수민" userId="9c38f0454dee5e24" providerId="LiveId" clId="{28EC2928-064A-4360-8459-15470E3E77D9}" dt="2021-11-17T01:38:25.900" v="66" actId="21"/>
          <ac:spMkLst>
            <pc:docMk/>
            <pc:sldMk cId="3478752052" sldId="280"/>
            <ac:spMk id="25" creationId="{9CA6C98B-A41E-45E9-AC38-1B1A65B87AFE}"/>
          </ac:spMkLst>
        </pc:spChg>
        <pc:spChg chg="add mod">
          <ac:chgData name="홍 수민" userId="9c38f0454dee5e24" providerId="LiveId" clId="{28EC2928-064A-4360-8459-15470E3E77D9}" dt="2021-11-17T01:37:37.567" v="48"/>
          <ac:spMkLst>
            <pc:docMk/>
            <pc:sldMk cId="3478752052" sldId="280"/>
            <ac:spMk id="32" creationId="{DCD03F61-6CC7-4994-9D6B-517D8DE307F1}"/>
          </ac:spMkLst>
        </pc:spChg>
        <pc:spChg chg="add mod">
          <ac:chgData name="홍 수민" userId="9c38f0454dee5e24" providerId="LiveId" clId="{28EC2928-064A-4360-8459-15470E3E77D9}" dt="2021-11-17T01:37:44.395" v="51"/>
          <ac:spMkLst>
            <pc:docMk/>
            <pc:sldMk cId="3478752052" sldId="280"/>
            <ac:spMk id="33" creationId="{FD555CFA-C3B4-489B-951A-DE3F528431A9}"/>
          </ac:spMkLst>
        </pc:spChg>
        <pc:spChg chg="add del mod">
          <ac:chgData name="홍 수민" userId="9c38f0454dee5e24" providerId="LiveId" clId="{28EC2928-064A-4360-8459-15470E3E77D9}" dt="2021-11-17T01:38:14.161" v="65" actId="478"/>
          <ac:spMkLst>
            <pc:docMk/>
            <pc:sldMk cId="3478752052" sldId="280"/>
            <ac:spMk id="34" creationId="{34887755-41BE-4922-9396-F2C9FF9807E2}"/>
          </ac:spMkLst>
        </pc:spChg>
        <pc:spChg chg="add mod">
          <ac:chgData name="홍 수민" userId="9c38f0454dee5e24" providerId="LiveId" clId="{28EC2928-064A-4360-8459-15470E3E77D9}" dt="2021-11-17T01:38:36.148" v="78"/>
          <ac:spMkLst>
            <pc:docMk/>
            <pc:sldMk cId="3478752052" sldId="280"/>
            <ac:spMk id="35" creationId="{8F9421AD-26DC-4FC5-8E70-5CD192C80363}"/>
          </ac:spMkLst>
        </pc:spChg>
        <pc:grpChg chg="del mod ord">
          <ac:chgData name="홍 수민" userId="9c38f0454dee5e24" providerId="LiveId" clId="{28EC2928-064A-4360-8459-15470E3E77D9}" dt="2021-11-17T01:37:08.071" v="41" actId="21"/>
          <ac:grpSpMkLst>
            <pc:docMk/>
            <pc:sldMk cId="3478752052" sldId="280"/>
            <ac:grpSpMk id="22" creationId="{D5DABF80-9398-4634-8E52-50804F50C466}"/>
          </ac:grpSpMkLst>
        </pc:grpChg>
        <pc:grpChg chg="add del mod ord">
          <ac:chgData name="홍 수민" userId="9c38f0454dee5e24" providerId="LiveId" clId="{28EC2928-064A-4360-8459-15470E3E77D9}" dt="2021-11-17T01:35:45.829" v="28" actId="478"/>
          <ac:grpSpMkLst>
            <pc:docMk/>
            <pc:sldMk cId="3478752052" sldId="280"/>
            <ac:grpSpMk id="26" creationId="{A60316F9-0ADF-40DB-A77C-9EEAB6C1C912}"/>
          </ac:grpSpMkLst>
        </pc:grpChg>
        <pc:picChg chg="add del">
          <ac:chgData name="홍 수민" userId="9c38f0454dee5e24" providerId="LiveId" clId="{28EC2928-064A-4360-8459-15470E3E77D9}" dt="2021-11-17T01:36:12.634" v="31" actId="21"/>
          <ac:picMkLst>
            <pc:docMk/>
            <pc:sldMk cId="3478752052" sldId="280"/>
            <ac:picMk id="11" creationId="{49E66C9C-2321-4C1D-A2D1-C8343320AEF5}"/>
          </ac:picMkLst>
        </pc:picChg>
        <pc:picChg chg="add del mod ord">
          <ac:chgData name="홍 수민" userId="9c38f0454dee5e24" providerId="LiveId" clId="{28EC2928-064A-4360-8459-15470E3E77D9}" dt="2021-11-17T01:35:14.486" v="20" actId="478"/>
          <ac:picMkLst>
            <pc:docMk/>
            <pc:sldMk cId="3478752052" sldId="280"/>
            <ac:picMk id="21" creationId="{EFA31310-92AC-464D-9D01-A3936CC92190}"/>
          </ac:picMkLst>
        </pc:picChg>
        <pc:picChg chg="mod">
          <ac:chgData name="홍 수민" userId="9c38f0454dee5e24" providerId="LiveId" clId="{28EC2928-064A-4360-8459-15470E3E77D9}" dt="2021-11-17T01:34:44.183" v="4"/>
          <ac:picMkLst>
            <pc:docMk/>
            <pc:sldMk cId="3478752052" sldId="280"/>
            <ac:picMk id="27" creationId="{400773D7-070F-4D8D-831D-80E3F06D4125}"/>
          </ac:picMkLst>
        </pc:picChg>
        <pc:picChg chg="add del mod ord">
          <ac:chgData name="홍 수민" userId="9c38f0454dee5e24" providerId="LiveId" clId="{28EC2928-064A-4360-8459-15470E3E77D9}" dt="2021-11-17T01:35:22.168" v="21" actId="478"/>
          <ac:picMkLst>
            <pc:docMk/>
            <pc:sldMk cId="3478752052" sldId="280"/>
            <ac:picMk id="28" creationId="{D6BC92CE-D4EE-4FB8-928B-4F65F344E3BF}"/>
          </ac:picMkLst>
        </pc:picChg>
        <pc:picChg chg="add del mod ord">
          <ac:chgData name="홍 수민" userId="9c38f0454dee5e24" providerId="LiveId" clId="{28EC2928-064A-4360-8459-15470E3E77D9}" dt="2021-11-17T01:36:59.482" v="40" actId="478"/>
          <ac:picMkLst>
            <pc:docMk/>
            <pc:sldMk cId="3478752052" sldId="280"/>
            <ac:picMk id="29" creationId="{3DAFA35F-A7E1-4AB1-B9D2-FF38689E184A}"/>
          </ac:picMkLst>
        </pc:picChg>
        <pc:picChg chg="add mod ord">
          <ac:chgData name="홍 수민" userId="9c38f0454dee5e24" providerId="LiveId" clId="{28EC2928-064A-4360-8459-15470E3E77D9}" dt="2021-11-17T01:36:57.838" v="39" actId="167"/>
          <ac:picMkLst>
            <pc:docMk/>
            <pc:sldMk cId="3478752052" sldId="280"/>
            <ac:picMk id="30" creationId="{C20441E1-0732-4B4E-87EA-3DBC1E51F1EF}"/>
          </ac:picMkLst>
        </pc:picChg>
        <pc:picChg chg="add mod">
          <ac:chgData name="홍 수민" userId="9c38f0454dee5e24" providerId="LiveId" clId="{28EC2928-064A-4360-8459-15470E3E77D9}" dt="2021-11-17T01:37:24.181" v="46"/>
          <ac:picMkLst>
            <pc:docMk/>
            <pc:sldMk cId="3478752052" sldId="280"/>
            <ac:picMk id="31" creationId="{5A0C3471-2A89-41DA-A38C-F9D3998E480B}"/>
          </ac:picMkLst>
        </pc:picChg>
      </pc:sldChg>
      <pc:sldChg chg="addSp delSp modSp new del mod ord">
        <pc:chgData name="홍 수민" userId="9c38f0454dee5e24" providerId="LiveId" clId="{28EC2928-064A-4360-8459-15470E3E77D9}" dt="2021-11-17T01:44:30.144" v="94" actId="47"/>
        <pc:sldMkLst>
          <pc:docMk/>
          <pc:sldMk cId="2953417344" sldId="281"/>
        </pc:sldMkLst>
        <pc:spChg chg="del">
          <ac:chgData name="홍 수민" userId="9c38f0454dee5e24" providerId="LiveId" clId="{28EC2928-064A-4360-8459-15470E3E77D9}" dt="2021-11-17T01:43:44.986" v="80" actId="478"/>
          <ac:spMkLst>
            <pc:docMk/>
            <pc:sldMk cId="2953417344" sldId="281"/>
            <ac:spMk id="2" creationId="{010DB9E2-6949-49F8-8E89-03ADD3EC8E3B}"/>
          </ac:spMkLst>
        </pc:spChg>
        <pc:spChg chg="del">
          <ac:chgData name="홍 수민" userId="9c38f0454dee5e24" providerId="LiveId" clId="{28EC2928-064A-4360-8459-15470E3E77D9}" dt="2021-11-17T01:43:44.986" v="80" actId="478"/>
          <ac:spMkLst>
            <pc:docMk/>
            <pc:sldMk cId="2953417344" sldId="281"/>
            <ac:spMk id="3" creationId="{1D1DB0D5-7956-43B8-8726-BCF87C3495E4}"/>
          </ac:spMkLst>
        </pc:spChg>
        <pc:spChg chg="add mod">
          <ac:chgData name="홍 수민" userId="9c38f0454dee5e24" providerId="LiveId" clId="{28EC2928-064A-4360-8459-15470E3E77D9}" dt="2021-11-17T01:44:06.425" v="87" actId="1076"/>
          <ac:spMkLst>
            <pc:docMk/>
            <pc:sldMk cId="2953417344" sldId="281"/>
            <ac:spMk id="6" creationId="{E2B693B1-3A4B-49D0-B8F9-A79543809C3A}"/>
          </ac:spMkLst>
        </pc:spChg>
        <pc:picChg chg="add del mod">
          <ac:chgData name="홍 수민" userId="9c38f0454dee5e24" providerId="LiveId" clId="{28EC2928-064A-4360-8459-15470E3E77D9}" dt="2021-11-17T01:44:28.744" v="93" actId="21"/>
          <ac:picMkLst>
            <pc:docMk/>
            <pc:sldMk cId="2953417344" sldId="281"/>
            <ac:picMk id="5" creationId="{02A9F0AE-683D-4022-A97E-72B22B9FBDA9}"/>
          </ac:picMkLst>
        </pc:picChg>
      </pc:sldChg>
      <pc:sldChg chg="addSp delSp modSp add mod setBg">
        <pc:chgData name="홍 수민" userId="9c38f0454dee5e24" providerId="LiveId" clId="{28EC2928-064A-4360-8459-15470E3E77D9}" dt="2021-11-17T02:43:02.748" v="1263" actId="1038"/>
        <pc:sldMkLst>
          <pc:docMk/>
          <pc:sldMk cId="2896851845" sldId="282"/>
        </pc:sldMkLst>
        <pc:spChg chg="del mod">
          <ac:chgData name="홍 수민" userId="9c38f0454dee5e24" providerId="LiveId" clId="{28EC2928-064A-4360-8459-15470E3E77D9}" dt="2021-11-17T02:19:27.420" v="553" actId="478"/>
          <ac:spMkLst>
            <pc:docMk/>
            <pc:sldMk cId="2896851845" sldId="282"/>
            <ac:spMk id="7" creationId="{00000000-0000-0000-0000-000000000000}"/>
          </ac:spMkLst>
        </pc:spChg>
        <pc:spChg chg="del">
          <ac:chgData name="홍 수민" userId="9c38f0454dee5e24" providerId="LiveId" clId="{28EC2928-064A-4360-8459-15470E3E77D9}" dt="2021-11-17T02:05:24.166" v="152" actId="478"/>
          <ac:spMkLst>
            <pc:docMk/>
            <pc:sldMk cId="2896851845" sldId="282"/>
            <ac:spMk id="14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19:58.487" v="567" actId="1038"/>
          <ac:spMkLst>
            <pc:docMk/>
            <pc:sldMk cId="2896851845" sldId="282"/>
            <ac:spMk id="20" creationId="{FF915801-77D6-410C-B74E-1734D01C2B5D}"/>
          </ac:spMkLst>
        </pc:spChg>
        <pc:spChg chg="add del mod">
          <ac:chgData name="홍 수민" userId="9c38f0454dee5e24" providerId="LiveId" clId="{28EC2928-064A-4360-8459-15470E3E77D9}" dt="2021-11-17T02:38:13.151" v="1034" actId="478"/>
          <ac:spMkLst>
            <pc:docMk/>
            <pc:sldMk cId="2896851845" sldId="282"/>
            <ac:spMk id="21" creationId="{8DB7A497-133F-4E3C-A2E0-E479B7AE9D40}"/>
          </ac:spMkLst>
        </pc:spChg>
        <pc:spChg chg="add mod">
          <ac:chgData name="홍 수민" userId="9c38f0454dee5e24" providerId="LiveId" clId="{28EC2928-064A-4360-8459-15470E3E77D9}" dt="2021-11-17T02:37:54.387" v="1031" actId="1582"/>
          <ac:spMkLst>
            <pc:docMk/>
            <pc:sldMk cId="2896851845" sldId="282"/>
            <ac:spMk id="22" creationId="{1273915E-54CB-4D4C-BD06-53998AFED75F}"/>
          </ac:spMkLst>
        </pc:spChg>
        <pc:spChg chg="add mod ord">
          <ac:chgData name="홍 수민" userId="9c38f0454dee5e24" providerId="LiveId" clId="{28EC2928-064A-4360-8459-15470E3E77D9}" dt="2021-11-17T02:19:55.704" v="564" actId="167"/>
          <ac:spMkLst>
            <pc:docMk/>
            <pc:sldMk cId="2896851845" sldId="282"/>
            <ac:spMk id="24" creationId="{A49312BC-2DF9-42A5-9C21-6677E8AEB8D1}"/>
          </ac:spMkLst>
        </pc:spChg>
        <pc:spChg chg="add mod">
          <ac:chgData name="홍 수민" userId="9c38f0454dee5e24" providerId="LiveId" clId="{28EC2928-064A-4360-8459-15470E3E77D9}" dt="2021-11-17T02:35:59.218" v="913" actId="1582"/>
          <ac:spMkLst>
            <pc:docMk/>
            <pc:sldMk cId="2896851845" sldId="282"/>
            <ac:spMk id="27" creationId="{D99AAD75-E10D-4C85-8C78-9292C3093C0A}"/>
          </ac:spMkLst>
        </pc:spChg>
        <pc:spChg chg="add mod">
          <ac:chgData name="홍 수민" userId="9c38f0454dee5e24" providerId="LiveId" clId="{28EC2928-064A-4360-8459-15470E3E77D9}" dt="2021-11-17T02:43:02.748" v="1263" actId="1038"/>
          <ac:spMkLst>
            <pc:docMk/>
            <pc:sldMk cId="2896851845" sldId="282"/>
            <ac:spMk id="29" creationId="{27FB3F32-5D35-4662-BAFA-BA2996036DA5}"/>
          </ac:spMkLst>
        </pc:spChg>
        <pc:grpChg chg="del">
          <ac:chgData name="홍 수민" userId="9c38f0454dee5e24" providerId="LiveId" clId="{28EC2928-064A-4360-8459-15470E3E77D9}" dt="2021-11-17T02:05:27.564" v="155" actId="478"/>
          <ac:grpSpMkLst>
            <pc:docMk/>
            <pc:sldMk cId="2896851845" sldId="282"/>
            <ac:grpSpMk id="1001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05:24.166" v="152" actId="478"/>
          <ac:grpSpMkLst>
            <pc:docMk/>
            <pc:sldMk cId="2896851845" sldId="282"/>
            <ac:grpSpMk id="1003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05:22.183" v="151" actId="478"/>
          <ac:grpSpMkLst>
            <pc:docMk/>
            <pc:sldMk cId="2896851845" sldId="282"/>
            <ac:grpSpMk id="1004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05:26.197" v="154" actId="478"/>
          <ac:grpSpMkLst>
            <pc:docMk/>
            <pc:sldMk cId="2896851845" sldId="282"/>
            <ac:grpSpMk id="1005" creationId="{00000000-0000-0000-0000-000000000000}"/>
          </ac:grpSpMkLst>
        </pc:grpChg>
        <pc:picChg chg="add del mod">
          <ac:chgData name="홍 수민" userId="9c38f0454dee5e24" providerId="LiveId" clId="{28EC2928-064A-4360-8459-15470E3E77D9}" dt="2021-11-17T02:06:24.998" v="248" actId="478"/>
          <ac:picMkLst>
            <pc:docMk/>
            <pc:sldMk cId="2896851845" sldId="282"/>
            <ac:picMk id="4" creationId="{5A7261FD-76AF-4DEF-8BBB-BF27D4D3B845}"/>
          </ac:picMkLst>
        </pc:picChg>
        <pc:picChg chg="add mod modCrop">
          <ac:chgData name="홍 수민" userId="9c38f0454dee5e24" providerId="LiveId" clId="{28EC2928-064A-4360-8459-15470E3E77D9}" dt="2021-11-17T02:35:27.951" v="905" actId="1076"/>
          <ac:picMkLst>
            <pc:docMk/>
            <pc:sldMk cId="2896851845" sldId="282"/>
            <ac:picMk id="10" creationId="{B9965AB1-A7C6-4883-9AEC-1752254A7FD8}"/>
          </ac:picMkLst>
        </pc:picChg>
        <pc:picChg chg="add del">
          <ac:chgData name="홍 수민" userId="9c38f0454dee5e24" providerId="LiveId" clId="{28EC2928-064A-4360-8459-15470E3E77D9}" dt="2021-11-17T02:10:46.573" v="333" actId="478"/>
          <ac:picMkLst>
            <pc:docMk/>
            <pc:sldMk cId="2896851845" sldId="282"/>
            <ac:picMk id="13" creationId="{A71D9D51-9DBC-4C94-9140-C44AFAD0DCC8}"/>
          </ac:picMkLst>
        </pc:picChg>
        <pc:picChg chg="add mod">
          <ac:chgData name="홍 수민" userId="9c38f0454dee5e24" providerId="LiveId" clId="{28EC2928-064A-4360-8459-15470E3E77D9}" dt="2021-11-17T02:35:15.937" v="902" actId="1076"/>
          <ac:picMkLst>
            <pc:docMk/>
            <pc:sldMk cId="2896851845" sldId="282"/>
            <ac:picMk id="18" creationId="{FFAAD7F9-6717-406A-8C66-8575E0930C86}"/>
          </ac:picMkLst>
        </pc:picChg>
        <pc:cxnChg chg="add del mod">
          <ac:chgData name="홍 수민" userId="9c38f0454dee5e24" providerId="LiveId" clId="{28EC2928-064A-4360-8459-15470E3E77D9}" dt="2021-11-17T02:38:46.958" v="1038" actId="478"/>
          <ac:cxnSpMkLst>
            <pc:docMk/>
            <pc:sldMk cId="2896851845" sldId="282"/>
            <ac:cxnSpMk id="25" creationId="{8C933400-12A8-4D7B-9B29-563E48DE3999}"/>
          </ac:cxnSpMkLst>
        </pc:cxnChg>
      </pc:sldChg>
      <pc:sldChg chg="addSp delSp modSp add mod">
        <pc:chgData name="홍 수민" userId="9c38f0454dee5e24" providerId="LiveId" clId="{28EC2928-064A-4360-8459-15470E3E77D9}" dt="2021-11-17T03:00:45.878" v="2051"/>
        <pc:sldMkLst>
          <pc:docMk/>
          <pc:sldMk cId="2869050017" sldId="283"/>
        </pc:sldMkLst>
        <pc:spChg chg="del mod">
          <ac:chgData name="홍 수민" userId="9c38f0454dee5e24" providerId="LiveId" clId="{28EC2928-064A-4360-8459-15470E3E77D9}" dt="2021-11-17T02:46:36.822" v="1393" actId="478"/>
          <ac:spMkLst>
            <pc:docMk/>
            <pc:sldMk cId="2869050017" sldId="283"/>
            <ac:spMk id="14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54:17.755" v="1800" actId="164"/>
          <ac:spMkLst>
            <pc:docMk/>
            <pc:sldMk cId="2869050017" sldId="283"/>
            <ac:spMk id="28" creationId="{B656363A-BB64-40B6-AE4C-5F60FC49440E}"/>
          </ac:spMkLst>
        </pc:spChg>
        <pc:spChg chg="add mod">
          <ac:chgData name="홍 수민" userId="9c38f0454dee5e24" providerId="LiveId" clId="{28EC2928-064A-4360-8459-15470E3E77D9}" dt="2021-11-17T03:00:45.878" v="2051"/>
          <ac:spMkLst>
            <pc:docMk/>
            <pc:sldMk cId="2869050017" sldId="283"/>
            <ac:spMk id="29" creationId="{A41F982C-49B7-449A-85F0-7756E148FA7C}"/>
          </ac:spMkLst>
        </pc:spChg>
        <pc:spChg chg="add mod">
          <ac:chgData name="홍 수민" userId="9c38f0454dee5e24" providerId="LiveId" clId="{28EC2928-064A-4360-8459-15470E3E77D9}" dt="2021-11-17T02:53:43.913" v="1793" actId="164"/>
          <ac:spMkLst>
            <pc:docMk/>
            <pc:sldMk cId="2869050017" sldId="283"/>
            <ac:spMk id="30" creationId="{DE9823FB-FFE5-4F49-8E5B-D3430B599C17}"/>
          </ac:spMkLst>
        </pc:spChg>
        <pc:spChg chg="add mod">
          <ac:chgData name="홍 수민" userId="9c38f0454dee5e24" providerId="LiveId" clId="{28EC2928-064A-4360-8459-15470E3E77D9}" dt="2021-11-17T02:57:32.370" v="1897" actId="1038"/>
          <ac:spMkLst>
            <pc:docMk/>
            <pc:sldMk cId="2869050017" sldId="283"/>
            <ac:spMk id="36" creationId="{4781B263-B9A4-47E5-93D9-B85E509E313B}"/>
          </ac:spMkLst>
        </pc:spChg>
        <pc:spChg chg="add mod">
          <ac:chgData name="홍 수민" userId="9c38f0454dee5e24" providerId="LiveId" clId="{28EC2928-064A-4360-8459-15470E3E77D9}" dt="2021-11-17T02:57:42.080" v="1899" actId="1076"/>
          <ac:spMkLst>
            <pc:docMk/>
            <pc:sldMk cId="2869050017" sldId="283"/>
            <ac:spMk id="42" creationId="{A9E3E54E-0AF4-4C62-9920-6E762EBB0AB8}"/>
          </ac:spMkLst>
        </pc:spChg>
        <pc:grpChg chg="add del mod">
          <ac:chgData name="홍 수민" userId="9c38f0454dee5e24" providerId="LiveId" clId="{28EC2928-064A-4360-8459-15470E3E77D9}" dt="2021-11-17T02:57:06.150" v="1888" actId="478"/>
          <ac:grpSpMkLst>
            <pc:docMk/>
            <pc:sldMk cId="2869050017" sldId="283"/>
            <ac:grpSpMk id="33" creationId="{FF8EAAC7-AEDC-4BD7-896C-F1434D60E362}"/>
          </ac:grpSpMkLst>
        </pc:grpChg>
        <pc:grpChg chg="add mod">
          <ac:chgData name="홍 수민" userId="9c38f0454dee5e24" providerId="LiveId" clId="{28EC2928-064A-4360-8459-15470E3E77D9}" dt="2021-11-17T02:54:17.755" v="1800" actId="164"/>
          <ac:grpSpMkLst>
            <pc:docMk/>
            <pc:sldMk cId="2869050017" sldId="283"/>
            <ac:grpSpMk id="34" creationId="{B313487C-EAB9-4710-BAAF-0A9514C351C8}"/>
          </ac:grpSpMkLst>
        </pc:grpChg>
        <pc:grpChg chg="add mod">
          <ac:chgData name="홍 수민" userId="9c38f0454dee5e24" providerId="LiveId" clId="{28EC2928-064A-4360-8459-15470E3E77D9}" dt="2021-11-17T02:54:19.179" v="1803" actId="1035"/>
          <ac:grpSpMkLst>
            <pc:docMk/>
            <pc:sldMk cId="2869050017" sldId="283"/>
            <ac:grpSpMk id="35" creationId="{223AF3EE-A733-4824-9B91-EF7A90E5FAA7}"/>
          </ac:grpSpMkLst>
        </pc:grpChg>
        <pc:grpChg chg="del">
          <ac:chgData name="홍 수민" userId="9c38f0454dee5e24" providerId="LiveId" clId="{28EC2928-064A-4360-8459-15470E3E77D9}" dt="2021-11-17T02:28:41.797" v="669" actId="478"/>
          <ac:grpSpMkLst>
            <pc:docMk/>
            <pc:sldMk cId="2869050017" sldId="283"/>
            <ac:grpSpMk id="1001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27:52.051" v="653" actId="478"/>
          <ac:grpSpMkLst>
            <pc:docMk/>
            <pc:sldMk cId="2869050017" sldId="283"/>
            <ac:grpSpMk id="1003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28:41.797" v="669" actId="478"/>
          <ac:grpSpMkLst>
            <pc:docMk/>
            <pc:sldMk cId="2869050017" sldId="283"/>
            <ac:grpSpMk id="1004" creationId="{00000000-0000-0000-0000-000000000000}"/>
          </ac:grpSpMkLst>
        </pc:grpChg>
        <pc:grpChg chg="del">
          <ac:chgData name="홍 수민" userId="9c38f0454dee5e24" providerId="LiveId" clId="{28EC2928-064A-4360-8459-15470E3E77D9}" dt="2021-11-17T02:28:41.797" v="669" actId="478"/>
          <ac:grpSpMkLst>
            <pc:docMk/>
            <pc:sldMk cId="2869050017" sldId="283"/>
            <ac:grpSpMk id="1005" creationId="{00000000-0000-0000-0000-000000000000}"/>
          </ac:grpSpMkLst>
        </pc:grpChg>
        <pc:picChg chg="del">
          <ac:chgData name="홍 수민" userId="9c38f0454dee5e24" providerId="LiveId" clId="{28EC2928-064A-4360-8459-15470E3E77D9}" dt="2021-11-17T02:05:17.827" v="149" actId="478"/>
          <ac:picMkLst>
            <pc:docMk/>
            <pc:sldMk cId="2869050017" sldId="283"/>
            <ac:picMk id="4" creationId="{5A7261FD-76AF-4DEF-8BBB-BF27D4D3B845}"/>
          </ac:picMkLst>
        </pc:picChg>
        <pc:picChg chg="add del mod modCrop">
          <ac:chgData name="홍 수민" userId="9c38f0454dee5e24" providerId="LiveId" clId="{28EC2928-064A-4360-8459-15470E3E77D9}" dt="2021-11-17T02:46:36.822" v="1393" actId="478"/>
          <ac:picMkLst>
            <pc:docMk/>
            <pc:sldMk cId="2869050017" sldId="283"/>
            <ac:picMk id="8" creationId="{42CCB4F9-CC0D-413F-8CA6-8655F788D09D}"/>
          </ac:picMkLst>
        </pc:picChg>
        <pc:picChg chg="add del mod modCrop">
          <ac:chgData name="홍 수민" userId="9c38f0454dee5e24" providerId="LiveId" clId="{28EC2928-064A-4360-8459-15470E3E77D9}" dt="2021-11-17T02:46:36.822" v="1393" actId="478"/>
          <ac:picMkLst>
            <pc:docMk/>
            <pc:sldMk cId="2869050017" sldId="283"/>
            <ac:picMk id="11" creationId="{8A5967D7-3393-438D-B695-439E51154823}"/>
          </ac:picMkLst>
        </pc:picChg>
        <pc:picChg chg="add del mod modCrop">
          <ac:chgData name="홍 수민" userId="9c38f0454dee5e24" providerId="LiveId" clId="{28EC2928-064A-4360-8459-15470E3E77D9}" dt="2021-11-17T02:46:36.822" v="1393" actId="478"/>
          <ac:picMkLst>
            <pc:docMk/>
            <pc:sldMk cId="2869050017" sldId="283"/>
            <ac:picMk id="15" creationId="{89CEF8F7-6ACF-4D63-B619-B31A0273D9EA}"/>
          </ac:picMkLst>
        </pc:picChg>
        <pc:picChg chg="add mod modCrop">
          <ac:chgData name="홍 수민" userId="9c38f0454dee5e24" providerId="LiveId" clId="{28EC2928-064A-4360-8459-15470E3E77D9}" dt="2021-11-17T02:53:43.913" v="1793" actId="164"/>
          <ac:picMkLst>
            <pc:docMk/>
            <pc:sldMk cId="2869050017" sldId="283"/>
            <ac:picMk id="25" creationId="{C6D104C4-8811-4C6E-BB4F-79F959E3AEE6}"/>
          </ac:picMkLst>
        </pc:picChg>
        <pc:picChg chg="add del mod">
          <ac:chgData name="홍 수민" userId="9c38f0454dee5e24" providerId="LiveId" clId="{28EC2928-064A-4360-8459-15470E3E77D9}" dt="2021-11-17T02:57:06.150" v="1888" actId="478"/>
          <ac:picMkLst>
            <pc:docMk/>
            <pc:sldMk cId="2869050017" sldId="283"/>
            <ac:picMk id="27" creationId="{254D0ACF-F6E6-4A3E-9C0F-E59EC9EE0B6A}"/>
          </ac:picMkLst>
        </pc:picChg>
        <pc:picChg chg="add mod">
          <ac:chgData name="홍 수민" userId="9c38f0454dee5e24" providerId="LiveId" clId="{28EC2928-064A-4360-8459-15470E3E77D9}" dt="2021-11-17T02:57:45.531" v="1902" actId="1035"/>
          <ac:picMkLst>
            <pc:docMk/>
            <pc:sldMk cId="2869050017" sldId="283"/>
            <ac:picMk id="32" creationId="{9BC7B899-80B8-4960-A427-CCC7DB38C656}"/>
          </ac:picMkLst>
        </pc:picChg>
        <pc:picChg chg="add mod ord">
          <ac:chgData name="홍 수민" userId="9c38f0454dee5e24" providerId="LiveId" clId="{28EC2928-064A-4360-8459-15470E3E77D9}" dt="2021-11-17T02:57:25.993" v="1895" actId="1038"/>
          <ac:picMkLst>
            <pc:docMk/>
            <pc:sldMk cId="2869050017" sldId="283"/>
            <ac:picMk id="38" creationId="{4C686DE8-5762-4710-9599-C654975A2639}"/>
          </ac:picMkLst>
        </pc:picChg>
        <pc:inkChg chg="add del">
          <ac:chgData name="홍 수민" userId="9c38f0454dee5e24" providerId="LiveId" clId="{28EC2928-064A-4360-8459-15470E3E77D9}" dt="2021-11-17T02:46:39.161" v="1395" actId="478"/>
          <ac:inkMkLst>
            <pc:docMk/>
            <pc:sldMk cId="2869050017" sldId="283"/>
            <ac:inkMk id="18" creationId="{6A37C1A6-4A4C-458E-9D7E-CF45E0C5A984}"/>
          </ac:inkMkLst>
        </pc:inkChg>
        <pc:inkChg chg="add del">
          <ac:chgData name="홍 수민" userId="9c38f0454dee5e24" providerId="LiveId" clId="{28EC2928-064A-4360-8459-15470E3E77D9}" dt="2021-11-17T02:46:39.161" v="1395" actId="478"/>
          <ac:inkMkLst>
            <pc:docMk/>
            <pc:sldMk cId="2869050017" sldId="283"/>
            <ac:inkMk id="20" creationId="{CCBA08AF-3E65-4350-9251-65263AD84788}"/>
          </ac:inkMkLst>
        </pc:inkChg>
        <pc:inkChg chg="add del">
          <ac:chgData name="홍 수민" userId="9c38f0454dee5e24" providerId="LiveId" clId="{28EC2928-064A-4360-8459-15470E3E77D9}" dt="2021-11-17T02:46:39.161" v="1395" actId="478"/>
          <ac:inkMkLst>
            <pc:docMk/>
            <pc:sldMk cId="2869050017" sldId="283"/>
            <ac:inkMk id="21" creationId="{D59C44B6-A741-4E24-B64A-AAA3DE4483E1}"/>
          </ac:inkMkLst>
        </pc:inkChg>
        <pc:inkChg chg="add del">
          <ac:chgData name="홍 수민" userId="9c38f0454dee5e24" providerId="LiveId" clId="{28EC2928-064A-4360-8459-15470E3E77D9}" dt="2021-11-17T02:46:39.161" v="1395" actId="478"/>
          <ac:inkMkLst>
            <pc:docMk/>
            <pc:sldMk cId="2869050017" sldId="283"/>
            <ac:inkMk id="22" creationId="{ADE0B819-DEA0-484A-B392-6AC950F895F3}"/>
          </ac:inkMkLst>
        </pc:inkChg>
        <pc:inkChg chg="add del">
          <ac:chgData name="홍 수민" userId="9c38f0454dee5e24" providerId="LiveId" clId="{28EC2928-064A-4360-8459-15470E3E77D9}" dt="2021-11-17T02:30:32.623" v="692" actId="9405"/>
          <ac:inkMkLst>
            <pc:docMk/>
            <pc:sldMk cId="2869050017" sldId="283"/>
            <ac:inkMk id="23" creationId="{3079BE6B-C55C-4546-9530-981F7A9D25DF}"/>
          </ac:inkMkLst>
        </pc:inkChg>
      </pc:sldChg>
      <pc:sldChg chg="addSp delSp modSp add mod setBg">
        <pc:chgData name="홍 수민" userId="9c38f0454dee5e24" providerId="LiveId" clId="{28EC2928-064A-4360-8459-15470E3E77D9}" dt="2021-11-17T02:39:11.893" v="1039" actId="1582"/>
        <pc:sldMkLst>
          <pc:docMk/>
          <pc:sldMk cId="1056768953" sldId="284"/>
        </pc:sldMkLst>
        <pc:spChg chg="add mod">
          <ac:chgData name="홍 수민" userId="9c38f0454dee5e24" providerId="LiveId" clId="{28EC2928-064A-4360-8459-15470E3E77D9}" dt="2021-11-17T02:39:11.893" v="1039" actId="1582"/>
          <ac:spMkLst>
            <pc:docMk/>
            <pc:sldMk cId="1056768953" sldId="284"/>
            <ac:spMk id="2" creationId="{C7C88829-CF44-4F22-B7F4-2978E4D09235}"/>
          </ac:spMkLst>
        </pc:spChg>
        <pc:spChg chg="del mod">
          <ac:chgData name="홍 수민" userId="9c38f0454dee5e24" providerId="LiveId" clId="{28EC2928-064A-4360-8459-15470E3E77D9}" dt="2021-11-17T02:19:22.794" v="551" actId="478"/>
          <ac:spMkLst>
            <pc:docMk/>
            <pc:sldMk cId="1056768953" sldId="284"/>
            <ac:spMk id="7" creationId="{00000000-0000-0000-0000-000000000000}"/>
          </ac:spMkLst>
        </pc:spChg>
        <pc:spChg chg="add mod ord">
          <ac:chgData name="홍 수민" userId="9c38f0454dee5e24" providerId="LiveId" clId="{28EC2928-064A-4360-8459-15470E3E77D9}" dt="2021-11-17T02:19:46.882" v="560" actId="167"/>
          <ac:spMkLst>
            <pc:docMk/>
            <pc:sldMk cId="1056768953" sldId="284"/>
            <ac:spMk id="11" creationId="{7175F4FF-0E01-4429-802C-049AEFA28FC7}"/>
          </ac:spMkLst>
        </pc:spChg>
        <pc:spChg chg="mod">
          <ac:chgData name="홍 수민" userId="9c38f0454dee5e24" providerId="LiveId" clId="{28EC2928-064A-4360-8459-15470E3E77D9}" dt="2021-11-17T02:19:49.826" v="563" actId="1038"/>
          <ac:spMkLst>
            <pc:docMk/>
            <pc:sldMk cId="1056768953" sldId="284"/>
            <ac:spMk id="20" creationId="{940E6749-67B4-4E56-80B6-65E2C8BD983F}"/>
          </ac:spMkLst>
        </pc:spChg>
        <pc:picChg chg="mod ord">
          <ac:chgData name="홍 수민" userId="9c38f0454dee5e24" providerId="LiveId" clId="{28EC2928-064A-4360-8459-15470E3E77D9}" dt="2021-11-17T02:09:37.442" v="261" actId="167"/>
          <ac:picMkLst>
            <pc:docMk/>
            <pc:sldMk cId="1056768953" sldId="284"/>
            <ac:picMk id="4" creationId="{61908FBC-A565-4198-946E-B412305144C7}"/>
          </ac:picMkLst>
        </pc:picChg>
        <pc:picChg chg="del">
          <ac:chgData name="홍 수민" userId="9c38f0454dee5e24" providerId="LiveId" clId="{28EC2928-064A-4360-8459-15470E3E77D9}" dt="2021-11-17T02:09:39.325" v="262" actId="478"/>
          <ac:picMkLst>
            <pc:docMk/>
            <pc:sldMk cId="1056768953" sldId="284"/>
            <ac:picMk id="18" creationId="{CF675EFB-81AC-4808-A2D8-514A73EBD58F}"/>
          </ac:picMkLst>
        </pc:picChg>
      </pc:sldChg>
      <pc:sldChg chg="addSp delSp modSp add mod">
        <pc:chgData name="홍 수민" userId="9c38f0454dee5e24" providerId="LiveId" clId="{28EC2928-064A-4360-8459-15470E3E77D9}" dt="2021-11-17T02:41:17.105" v="1152" actId="1037"/>
        <pc:sldMkLst>
          <pc:docMk/>
          <pc:sldMk cId="967914117" sldId="285"/>
        </pc:sldMkLst>
        <pc:spChg chg="del mod">
          <ac:chgData name="홍 수민" userId="9c38f0454dee5e24" providerId="LiveId" clId="{28EC2928-064A-4360-8459-15470E3E77D9}" dt="2021-11-17T02:19:30.571" v="555" actId="478"/>
          <ac:spMkLst>
            <pc:docMk/>
            <pc:sldMk cId="967914117" sldId="285"/>
            <ac:spMk id="7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39:52.925" v="1049" actId="1035"/>
          <ac:spMkLst>
            <pc:docMk/>
            <pc:sldMk cId="967914117" sldId="285"/>
            <ac:spMk id="14" creationId="{9DAD60AA-F3A9-4EE4-BBE8-997775107B25}"/>
          </ac:spMkLst>
        </pc:spChg>
        <pc:spChg chg="mod">
          <ac:chgData name="홍 수민" userId="9c38f0454dee5e24" providerId="LiveId" clId="{28EC2928-064A-4360-8459-15470E3E77D9}" dt="2021-11-17T02:40:32.162" v="1055" actId="1076"/>
          <ac:spMkLst>
            <pc:docMk/>
            <pc:sldMk cId="967914117" sldId="285"/>
            <ac:spMk id="17" creationId="{677A7184-421B-4B1F-A5A8-F943FA6C0EED}"/>
          </ac:spMkLst>
        </pc:spChg>
        <pc:spChg chg="add mod ord">
          <ac:chgData name="홍 수민" userId="9c38f0454dee5e24" providerId="LiveId" clId="{28EC2928-064A-4360-8459-15470E3E77D9}" dt="2021-11-17T02:20:04.381" v="568" actId="167"/>
          <ac:spMkLst>
            <pc:docMk/>
            <pc:sldMk cId="967914117" sldId="285"/>
            <ac:spMk id="18" creationId="{EB0B1EE4-8BCB-4E3F-990D-A0951DDF53B6}"/>
          </ac:spMkLst>
        </pc:spChg>
        <pc:spChg chg="add mod">
          <ac:chgData name="홍 수민" userId="9c38f0454dee5e24" providerId="LiveId" clId="{28EC2928-064A-4360-8459-15470E3E77D9}" dt="2021-11-17T02:40:00.414" v="1051" actId="1076"/>
          <ac:spMkLst>
            <pc:docMk/>
            <pc:sldMk cId="967914117" sldId="285"/>
            <ac:spMk id="19" creationId="{ADDC02EB-7DE4-4AE2-8A62-5094C4D4D154}"/>
          </ac:spMkLst>
        </pc:spChg>
        <pc:spChg chg="mod">
          <ac:chgData name="홍 수민" userId="9c38f0454dee5e24" providerId="LiveId" clId="{28EC2928-064A-4360-8459-15470E3E77D9}" dt="2021-11-17T02:20:07.480" v="571" actId="1038"/>
          <ac:spMkLst>
            <pc:docMk/>
            <pc:sldMk cId="967914117" sldId="285"/>
            <ac:spMk id="20" creationId="{FF915801-77D6-410C-B74E-1734D01C2B5D}"/>
          </ac:spMkLst>
        </pc:spChg>
        <pc:spChg chg="add mod">
          <ac:chgData name="홍 수민" userId="9c38f0454dee5e24" providerId="LiveId" clId="{28EC2928-064A-4360-8459-15470E3E77D9}" dt="2021-11-17T02:40:06.928" v="1052" actId="571"/>
          <ac:spMkLst>
            <pc:docMk/>
            <pc:sldMk cId="967914117" sldId="285"/>
            <ac:spMk id="21" creationId="{7640A3D7-74D2-44F1-8239-80E4089A2F19}"/>
          </ac:spMkLst>
        </pc:spChg>
        <pc:spChg chg="add del mod">
          <ac:chgData name="홍 수민" userId="9c38f0454dee5e24" providerId="LiveId" clId="{28EC2928-064A-4360-8459-15470E3E77D9}" dt="2021-11-17T02:41:01.203" v="1093" actId="478"/>
          <ac:spMkLst>
            <pc:docMk/>
            <pc:sldMk cId="967914117" sldId="285"/>
            <ac:spMk id="22" creationId="{4EC7F477-E1AC-4292-854A-52548C65AA04}"/>
          </ac:spMkLst>
        </pc:spChg>
        <pc:spChg chg="add mod">
          <ac:chgData name="홍 수민" userId="9c38f0454dee5e24" providerId="LiveId" clId="{28EC2928-064A-4360-8459-15470E3E77D9}" dt="2021-11-17T02:41:17.105" v="1152" actId="1037"/>
          <ac:spMkLst>
            <pc:docMk/>
            <pc:sldMk cId="967914117" sldId="285"/>
            <ac:spMk id="23" creationId="{7CFFD4CF-E510-4E67-A1DA-0A72F9B59379}"/>
          </ac:spMkLst>
        </pc:spChg>
        <pc:picChg chg="add mod">
          <ac:chgData name="홍 수민" userId="9c38f0454dee5e24" providerId="LiveId" clId="{28EC2928-064A-4360-8459-15470E3E77D9}" dt="2021-11-17T02:16:06.049" v="463" actId="14100"/>
          <ac:picMkLst>
            <pc:docMk/>
            <pc:sldMk cId="967914117" sldId="285"/>
            <ac:picMk id="8" creationId="{34CA9957-93E2-4E10-82BF-AC311522BD4A}"/>
          </ac:picMkLst>
        </pc:picChg>
        <pc:picChg chg="del">
          <ac:chgData name="홍 수민" userId="9c38f0454dee5e24" providerId="LiveId" clId="{28EC2928-064A-4360-8459-15470E3E77D9}" dt="2021-11-17T02:11:41.746" v="339" actId="478"/>
          <ac:picMkLst>
            <pc:docMk/>
            <pc:sldMk cId="967914117" sldId="285"/>
            <ac:picMk id="10" creationId="{B9965AB1-A7C6-4883-9AEC-1752254A7FD8}"/>
          </ac:picMkLst>
        </pc:picChg>
        <pc:picChg chg="add del">
          <ac:chgData name="홍 수민" userId="9c38f0454dee5e24" providerId="LiveId" clId="{28EC2928-064A-4360-8459-15470E3E77D9}" dt="2021-11-17T02:17:09.165" v="467" actId="478"/>
          <ac:picMkLst>
            <pc:docMk/>
            <pc:sldMk cId="967914117" sldId="285"/>
            <ac:picMk id="12" creationId="{CB66CD11-CCFD-461B-8C62-159C44D5721A}"/>
          </ac:picMkLst>
        </pc:picChg>
        <pc:picChg chg="mod ord modCrop">
          <ac:chgData name="홍 수민" userId="9c38f0454dee5e24" providerId="LiveId" clId="{28EC2928-064A-4360-8459-15470E3E77D9}" dt="2021-11-17T02:15:33.396" v="441" actId="1076"/>
          <ac:picMkLst>
            <pc:docMk/>
            <pc:sldMk cId="967914117" sldId="285"/>
            <ac:picMk id="13" creationId="{A71D9D51-9DBC-4C94-9140-C44AFAD0DCC8}"/>
          </ac:picMkLst>
        </pc:picChg>
        <pc:inkChg chg="add">
          <ac:chgData name="홍 수민" userId="9c38f0454dee5e24" providerId="LiveId" clId="{28EC2928-064A-4360-8459-15470E3E77D9}" dt="2021-11-17T02:11:20.757" v="334" actId="9405"/>
          <ac:inkMkLst>
            <pc:docMk/>
            <pc:sldMk cId="967914117" sldId="285"/>
            <ac:inkMk id="2" creationId="{5C094D47-514F-4764-A816-42E3FF104ADC}"/>
          </ac:inkMkLst>
        </pc:inkChg>
        <pc:inkChg chg="add">
          <ac:chgData name="홍 수민" userId="9c38f0454dee5e24" providerId="LiveId" clId="{28EC2928-064A-4360-8459-15470E3E77D9}" dt="2021-11-17T02:11:22.098" v="335" actId="9405"/>
          <ac:inkMkLst>
            <pc:docMk/>
            <pc:sldMk cId="967914117" sldId="285"/>
            <ac:inkMk id="3" creationId="{DAC4358B-3368-44D8-B181-C8FC7934097B}"/>
          </ac:inkMkLst>
        </pc:inkChg>
      </pc:sldChg>
      <pc:sldChg chg="addSp delSp modSp add mod">
        <pc:chgData name="홍 수민" userId="9c38f0454dee5e24" providerId="LiveId" clId="{28EC2928-064A-4360-8459-15470E3E77D9}" dt="2021-11-17T02:21:33.764" v="580" actId="478"/>
        <pc:sldMkLst>
          <pc:docMk/>
          <pc:sldMk cId="676663020" sldId="286"/>
        </pc:sldMkLst>
        <pc:spChg chg="del ord">
          <ac:chgData name="홍 수민" userId="9c38f0454dee5e24" providerId="LiveId" clId="{28EC2928-064A-4360-8459-15470E3E77D9}" dt="2021-11-17T02:20:34.197" v="576" actId="478"/>
          <ac:spMkLst>
            <pc:docMk/>
            <pc:sldMk cId="676663020" sldId="286"/>
            <ac:spMk id="7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20:34.475" v="577"/>
          <ac:spMkLst>
            <pc:docMk/>
            <pc:sldMk cId="676663020" sldId="286"/>
            <ac:spMk id="15" creationId="{EDAB954E-05B7-4A5A-A862-5492A3CE6F0D}"/>
          </ac:spMkLst>
        </pc:spChg>
        <pc:spChg chg="mod">
          <ac:chgData name="홍 수민" userId="9c38f0454dee5e24" providerId="LiveId" clId="{28EC2928-064A-4360-8459-15470E3E77D9}" dt="2021-11-17T02:20:22.257" v="575" actId="1038"/>
          <ac:spMkLst>
            <pc:docMk/>
            <pc:sldMk cId="676663020" sldId="286"/>
            <ac:spMk id="20" creationId="{FF915801-77D6-410C-B74E-1734D01C2B5D}"/>
          </ac:spMkLst>
        </pc:spChg>
        <pc:picChg chg="del">
          <ac:chgData name="홍 수민" userId="9c38f0454dee5e24" providerId="LiveId" clId="{28EC2928-064A-4360-8459-15470E3E77D9}" dt="2021-11-17T02:17:12.095" v="468" actId="478"/>
          <ac:picMkLst>
            <pc:docMk/>
            <pc:sldMk cId="676663020" sldId="286"/>
            <ac:picMk id="8" creationId="{34CA9957-93E2-4E10-82BF-AC311522BD4A}"/>
          </ac:picMkLst>
        </pc:picChg>
        <pc:picChg chg="add del">
          <ac:chgData name="홍 수민" userId="9c38f0454dee5e24" providerId="LiveId" clId="{28EC2928-064A-4360-8459-15470E3E77D9}" dt="2021-11-17T02:21:33.764" v="580" actId="478"/>
          <ac:picMkLst>
            <pc:docMk/>
            <pc:sldMk cId="676663020" sldId="286"/>
            <ac:picMk id="10" creationId="{E05A91C4-1D25-4CF1-8602-90EA432066E1}"/>
          </ac:picMkLst>
        </pc:picChg>
        <pc:picChg chg="mod modCrop">
          <ac:chgData name="홍 수민" userId="9c38f0454dee5e24" providerId="LiveId" clId="{28EC2928-064A-4360-8459-15470E3E77D9}" dt="2021-11-17T02:17:50.600" v="480" actId="1076"/>
          <ac:picMkLst>
            <pc:docMk/>
            <pc:sldMk cId="676663020" sldId="286"/>
            <ac:picMk id="12" creationId="{CB66CD11-CCFD-461B-8C62-159C44D5721A}"/>
          </ac:picMkLst>
        </pc:picChg>
        <pc:picChg chg="del">
          <ac:chgData name="홍 수민" userId="9c38f0454dee5e24" providerId="LiveId" clId="{28EC2928-064A-4360-8459-15470E3E77D9}" dt="2021-11-17T02:17:12.095" v="468" actId="478"/>
          <ac:picMkLst>
            <pc:docMk/>
            <pc:sldMk cId="676663020" sldId="286"/>
            <ac:picMk id="13" creationId="{A71D9D51-9DBC-4C94-9140-C44AFAD0DCC8}"/>
          </ac:picMkLst>
        </pc:picChg>
        <pc:picChg chg="add mod modCrop">
          <ac:chgData name="홍 수민" userId="9c38f0454dee5e24" providerId="LiveId" clId="{28EC2928-064A-4360-8459-15470E3E77D9}" dt="2021-11-17T02:17:41.592" v="478" actId="1076"/>
          <ac:picMkLst>
            <pc:docMk/>
            <pc:sldMk cId="676663020" sldId="286"/>
            <ac:picMk id="14" creationId="{53FA6EC4-93C4-4C04-96A1-1D1C8F65BDA7}"/>
          </ac:picMkLst>
        </pc:picChg>
      </pc:sldChg>
      <pc:sldChg chg="add del">
        <pc:chgData name="홍 수민" userId="9c38f0454dee5e24" providerId="LiveId" clId="{28EC2928-064A-4360-8459-15470E3E77D9}" dt="2021-11-17T02:13:56.972" v="433"/>
        <pc:sldMkLst>
          <pc:docMk/>
          <pc:sldMk cId="758584976" sldId="286"/>
        </pc:sldMkLst>
      </pc:sldChg>
      <pc:sldChg chg="add del">
        <pc:chgData name="홍 수민" userId="9c38f0454dee5e24" providerId="LiveId" clId="{28EC2928-064A-4360-8459-15470E3E77D9}" dt="2021-11-17T02:16:30.383" v="464" actId="47"/>
        <pc:sldMkLst>
          <pc:docMk/>
          <pc:sldMk cId="3514915838" sldId="286"/>
        </pc:sldMkLst>
      </pc:sldChg>
      <pc:sldChg chg="addSp delSp modSp add mod">
        <pc:chgData name="홍 수민" userId="9c38f0454dee5e24" providerId="LiveId" clId="{28EC2928-064A-4360-8459-15470E3E77D9}" dt="2021-11-17T02:26:59.739" v="627" actId="478"/>
        <pc:sldMkLst>
          <pc:docMk/>
          <pc:sldMk cId="2758958775" sldId="287"/>
        </pc:sldMkLst>
        <pc:spChg chg="ord">
          <ac:chgData name="홍 수민" userId="9c38f0454dee5e24" providerId="LiveId" clId="{28EC2928-064A-4360-8459-15470E3E77D9}" dt="2021-11-17T02:22:01.293" v="586" actId="167"/>
          <ac:spMkLst>
            <pc:docMk/>
            <pc:sldMk cId="2758958775" sldId="287"/>
            <ac:spMk id="15" creationId="{EDAB954E-05B7-4A5A-A862-5492A3CE6F0D}"/>
          </ac:spMkLst>
        </pc:spChg>
        <pc:spChg chg="mod">
          <ac:chgData name="홍 수민" userId="9c38f0454dee5e24" providerId="LiveId" clId="{28EC2928-064A-4360-8459-15470E3E77D9}" dt="2021-11-17T02:22:11.312" v="622"/>
          <ac:spMkLst>
            <pc:docMk/>
            <pc:sldMk cId="2758958775" sldId="287"/>
            <ac:spMk id="20" creationId="{FF915801-77D6-410C-B74E-1734D01C2B5D}"/>
          </ac:spMkLst>
        </pc:spChg>
        <pc:picChg chg="add del">
          <ac:chgData name="홍 수민" userId="9c38f0454dee5e24" providerId="LiveId" clId="{28EC2928-064A-4360-8459-15470E3E77D9}" dt="2021-11-17T02:26:59.739" v="627" actId="478"/>
          <ac:picMkLst>
            <pc:docMk/>
            <pc:sldMk cId="2758958775" sldId="287"/>
            <ac:picMk id="7" creationId="{74DAD919-BED0-4809-B160-45932BCC0DF5}"/>
          </ac:picMkLst>
        </pc:picChg>
        <pc:picChg chg="mod">
          <ac:chgData name="홍 수민" userId="9c38f0454dee5e24" providerId="LiveId" clId="{28EC2928-064A-4360-8459-15470E3E77D9}" dt="2021-11-17T02:21:47.858" v="585" actId="14100"/>
          <ac:picMkLst>
            <pc:docMk/>
            <pc:sldMk cId="2758958775" sldId="287"/>
            <ac:picMk id="10" creationId="{E05A91C4-1D25-4CF1-8602-90EA432066E1}"/>
          </ac:picMkLst>
        </pc:picChg>
        <pc:picChg chg="del">
          <ac:chgData name="홍 수민" userId="9c38f0454dee5e24" providerId="LiveId" clId="{28EC2928-064A-4360-8459-15470E3E77D9}" dt="2021-11-17T02:21:35.349" v="581" actId="478"/>
          <ac:picMkLst>
            <pc:docMk/>
            <pc:sldMk cId="2758958775" sldId="287"/>
            <ac:picMk id="12" creationId="{CB66CD11-CCFD-461B-8C62-159C44D5721A}"/>
          </ac:picMkLst>
        </pc:picChg>
        <pc:picChg chg="del">
          <ac:chgData name="홍 수민" userId="9c38f0454dee5e24" providerId="LiveId" clId="{28EC2928-064A-4360-8459-15470E3E77D9}" dt="2021-11-17T02:21:35.914" v="582" actId="478"/>
          <ac:picMkLst>
            <pc:docMk/>
            <pc:sldMk cId="2758958775" sldId="287"/>
            <ac:picMk id="14" creationId="{53FA6EC4-93C4-4C04-96A1-1D1C8F65BDA7}"/>
          </ac:picMkLst>
        </pc:picChg>
      </pc:sldChg>
      <pc:sldChg chg="addSp delSp modSp add mod">
        <pc:chgData name="홍 수민" userId="9c38f0454dee5e24" providerId="LiveId" clId="{28EC2928-064A-4360-8459-15470E3E77D9}" dt="2021-11-17T03:04:03.558" v="2163" actId="478"/>
        <pc:sldMkLst>
          <pc:docMk/>
          <pc:sldMk cId="852108051" sldId="288"/>
        </pc:sldMkLst>
        <pc:spChg chg="mod">
          <ac:chgData name="홍 수민" userId="9c38f0454dee5e24" providerId="LiveId" clId="{28EC2928-064A-4360-8459-15470E3E77D9}" dt="2021-11-17T02:27:14.315" v="649"/>
          <ac:spMkLst>
            <pc:docMk/>
            <pc:sldMk cId="852108051" sldId="288"/>
            <ac:spMk id="20" creationId="{FF915801-77D6-410C-B74E-1734D01C2B5D}"/>
          </ac:spMkLst>
        </pc:spChg>
        <pc:picChg chg="mod">
          <ac:chgData name="홍 수민" userId="9c38f0454dee5e24" providerId="LiveId" clId="{28EC2928-064A-4360-8459-15470E3E77D9}" dt="2021-11-17T02:27:06.207" v="629" actId="1076"/>
          <ac:picMkLst>
            <pc:docMk/>
            <pc:sldMk cId="852108051" sldId="288"/>
            <ac:picMk id="7" creationId="{74DAD919-BED0-4809-B160-45932BCC0DF5}"/>
          </ac:picMkLst>
        </pc:picChg>
        <pc:picChg chg="add del">
          <ac:chgData name="홍 수민" userId="9c38f0454dee5e24" providerId="LiveId" clId="{28EC2928-064A-4360-8459-15470E3E77D9}" dt="2021-11-17T03:04:03.558" v="2163" actId="478"/>
          <ac:picMkLst>
            <pc:docMk/>
            <pc:sldMk cId="852108051" sldId="288"/>
            <ac:picMk id="8" creationId="{2C78DC06-B108-4481-93DF-5D5CB4815670}"/>
          </ac:picMkLst>
        </pc:picChg>
        <pc:picChg chg="del">
          <ac:chgData name="홍 수민" userId="9c38f0454dee5e24" providerId="LiveId" clId="{28EC2928-064A-4360-8459-15470E3E77D9}" dt="2021-11-17T02:27:02.534" v="628" actId="478"/>
          <ac:picMkLst>
            <pc:docMk/>
            <pc:sldMk cId="852108051" sldId="288"/>
            <ac:picMk id="10" creationId="{E05A91C4-1D25-4CF1-8602-90EA432066E1}"/>
          </ac:picMkLst>
        </pc:picChg>
      </pc:sldChg>
      <pc:sldChg chg="addSp modSp add mod ord">
        <pc:chgData name="홍 수민" userId="9c38f0454dee5e24" providerId="LiveId" clId="{28EC2928-064A-4360-8459-15470E3E77D9}" dt="2021-11-17T03:07:13.992" v="2223" actId="113"/>
        <pc:sldMkLst>
          <pc:docMk/>
          <pc:sldMk cId="1699439841" sldId="289"/>
        </pc:sldMkLst>
        <pc:spChg chg="add mod">
          <ac:chgData name="홍 수민" userId="9c38f0454dee5e24" providerId="LiveId" clId="{28EC2928-064A-4360-8459-15470E3E77D9}" dt="2021-11-17T02:44:58.573" v="1360" actId="208"/>
          <ac:spMkLst>
            <pc:docMk/>
            <pc:sldMk cId="1699439841" sldId="289"/>
            <ac:spMk id="2" creationId="{77AA1B2D-FF5E-4136-BB87-C808395475CE}"/>
          </ac:spMkLst>
        </pc:spChg>
        <pc:spChg chg="add mod">
          <ac:chgData name="홍 수민" userId="9c38f0454dee5e24" providerId="LiveId" clId="{28EC2928-064A-4360-8459-15470E3E77D9}" dt="2021-11-17T03:07:13.992" v="2223" actId="113"/>
          <ac:spMkLst>
            <pc:docMk/>
            <pc:sldMk cId="1699439841" sldId="289"/>
            <ac:spMk id="23" creationId="{20F13ABD-6872-450F-9F09-3F6482CE5CFC}"/>
          </ac:spMkLst>
        </pc:spChg>
        <pc:cxnChg chg="add mod">
          <ac:chgData name="홍 수민" userId="9c38f0454dee5e24" providerId="LiveId" clId="{28EC2928-064A-4360-8459-15470E3E77D9}" dt="2021-11-17T02:45:17.545" v="1366" actId="1582"/>
          <ac:cxnSpMkLst>
            <pc:docMk/>
            <pc:sldMk cId="1699439841" sldId="289"/>
            <ac:cxnSpMk id="4" creationId="{4AFFF4DF-2AC9-4160-B231-454A8C642B23}"/>
          </ac:cxnSpMkLst>
        </pc:cxnChg>
      </pc:sldChg>
      <pc:sldChg chg="addSp delSp modSp add mod">
        <pc:chgData name="홍 수민" userId="9c38f0454dee5e24" providerId="LiveId" clId="{28EC2928-064A-4360-8459-15470E3E77D9}" dt="2021-11-17T02:48:47.412" v="1533" actId="1582"/>
        <pc:sldMkLst>
          <pc:docMk/>
          <pc:sldMk cId="1694293987" sldId="290"/>
        </pc:sldMkLst>
        <pc:spChg chg="del">
          <ac:chgData name="홍 수민" userId="9c38f0454dee5e24" providerId="LiveId" clId="{28EC2928-064A-4360-8459-15470E3E77D9}" dt="2021-11-17T02:47:30.842" v="1399" actId="478"/>
          <ac:spMkLst>
            <pc:docMk/>
            <pc:sldMk cId="1694293987" sldId="290"/>
            <ac:spMk id="2" creationId="{77AA1B2D-FF5E-4136-BB87-C808395475CE}"/>
          </ac:spMkLst>
        </pc:spChg>
        <pc:spChg chg="mod">
          <ac:chgData name="홍 수민" userId="9c38f0454dee5e24" providerId="LiveId" clId="{28EC2928-064A-4360-8459-15470E3E77D9}" dt="2021-11-17T02:47:21.457" v="1398" actId="1076"/>
          <ac:spMkLst>
            <pc:docMk/>
            <pc:sldMk cId="1694293987" sldId="290"/>
            <ac:spMk id="5" creationId="{00000000-0000-0000-0000-000000000000}"/>
          </ac:spMkLst>
        </pc:spChg>
        <pc:spChg chg="add mod">
          <ac:chgData name="홍 수민" userId="9c38f0454dee5e24" providerId="LiveId" clId="{28EC2928-064A-4360-8459-15470E3E77D9}" dt="2021-11-17T02:48:47.412" v="1533" actId="1582"/>
          <ac:spMkLst>
            <pc:docMk/>
            <pc:sldMk cId="1694293987" sldId="290"/>
            <ac:spMk id="12" creationId="{6B5415D1-123C-4426-B2F0-8E1FABB70C51}"/>
          </ac:spMkLst>
        </pc:spChg>
        <pc:spChg chg="del">
          <ac:chgData name="홍 수민" userId="9c38f0454dee5e24" providerId="LiveId" clId="{28EC2928-064A-4360-8459-15470E3E77D9}" dt="2021-11-17T02:47:30.842" v="1399" actId="478"/>
          <ac:spMkLst>
            <pc:docMk/>
            <pc:sldMk cId="1694293987" sldId="290"/>
            <ac:spMk id="14" creationId="{00000000-0000-0000-0000-000000000000}"/>
          </ac:spMkLst>
        </pc:spChg>
        <pc:spChg chg="del">
          <ac:chgData name="홍 수민" userId="9c38f0454dee5e24" providerId="LiveId" clId="{28EC2928-064A-4360-8459-15470E3E77D9}" dt="2021-11-17T02:47:30.842" v="1399" actId="478"/>
          <ac:spMkLst>
            <pc:docMk/>
            <pc:sldMk cId="1694293987" sldId="290"/>
            <ac:spMk id="23" creationId="{20F13ABD-6872-450F-9F09-3F6482CE5CFC}"/>
          </ac:spMkLst>
        </pc:spChg>
        <pc:spChg chg="mod">
          <ac:chgData name="홍 수민" userId="9c38f0454dee5e24" providerId="LiveId" clId="{28EC2928-064A-4360-8459-15470E3E77D9}" dt="2021-11-17T02:48:17.476" v="1527"/>
          <ac:spMkLst>
            <pc:docMk/>
            <pc:sldMk cId="1694293987" sldId="290"/>
            <ac:spMk id="29" creationId="{A41F982C-49B7-449A-85F0-7756E148FA7C}"/>
          </ac:spMkLst>
        </pc:spChg>
        <pc:picChg chg="del">
          <ac:chgData name="홍 수민" userId="9c38f0454dee5e24" providerId="LiveId" clId="{28EC2928-064A-4360-8459-15470E3E77D9}" dt="2021-11-17T02:47:30.842" v="1399" actId="478"/>
          <ac:picMkLst>
            <pc:docMk/>
            <pc:sldMk cId="1694293987" sldId="290"/>
            <ac:picMk id="8" creationId="{42CCB4F9-CC0D-413F-8CA6-8655F788D09D}"/>
          </ac:picMkLst>
        </pc:picChg>
        <pc:picChg chg="add mod">
          <ac:chgData name="홍 수민" userId="9c38f0454dee5e24" providerId="LiveId" clId="{28EC2928-064A-4360-8459-15470E3E77D9}" dt="2021-11-17T02:48:31.484" v="1529" actId="1076"/>
          <ac:picMkLst>
            <pc:docMk/>
            <pc:sldMk cId="1694293987" sldId="290"/>
            <ac:picMk id="10" creationId="{9F3F77AD-119B-4E4A-BE5E-6C70ECD74FF5}"/>
          </ac:picMkLst>
        </pc:picChg>
        <pc:picChg chg="del">
          <ac:chgData name="홍 수민" userId="9c38f0454dee5e24" providerId="LiveId" clId="{28EC2928-064A-4360-8459-15470E3E77D9}" dt="2021-11-17T02:47:30.842" v="1399" actId="478"/>
          <ac:picMkLst>
            <pc:docMk/>
            <pc:sldMk cId="1694293987" sldId="290"/>
            <ac:picMk id="11" creationId="{8A5967D7-3393-438D-B695-439E51154823}"/>
          </ac:picMkLst>
        </pc:picChg>
        <pc:picChg chg="del">
          <ac:chgData name="홍 수민" userId="9c38f0454dee5e24" providerId="LiveId" clId="{28EC2928-064A-4360-8459-15470E3E77D9}" dt="2021-11-17T02:47:30.842" v="1399" actId="478"/>
          <ac:picMkLst>
            <pc:docMk/>
            <pc:sldMk cId="1694293987" sldId="290"/>
            <ac:picMk id="15" creationId="{89CEF8F7-6ACF-4D63-B619-B31A0273D9EA}"/>
          </ac:picMkLst>
        </pc:picChg>
        <pc:inkChg chg="del">
          <ac:chgData name="홍 수민" userId="9c38f0454dee5e24" providerId="LiveId" clId="{28EC2928-064A-4360-8459-15470E3E77D9}" dt="2021-11-17T02:47:32.508" v="1400" actId="478"/>
          <ac:inkMkLst>
            <pc:docMk/>
            <pc:sldMk cId="1694293987" sldId="290"/>
            <ac:inkMk id="18" creationId="{6A37C1A6-4A4C-458E-9D7E-CF45E0C5A984}"/>
          </ac:inkMkLst>
        </pc:inkChg>
        <pc:inkChg chg="del">
          <ac:chgData name="홍 수민" userId="9c38f0454dee5e24" providerId="LiveId" clId="{28EC2928-064A-4360-8459-15470E3E77D9}" dt="2021-11-17T02:47:32.508" v="1400" actId="478"/>
          <ac:inkMkLst>
            <pc:docMk/>
            <pc:sldMk cId="1694293987" sldId="290"/>
            <ac:inkMk id="20" creationId="{CCBA08AF-3E65-4350-9251-65263AD84788}"/>
          </ac:inkMkLst>
        </pc:inkChg>
        <pc:inkChg chg="del">
          <ac:chgData name="홍 수민" userId="9c38f0454dee5e24" providerId="LiveId" clId="{28EC2928-064A-4360-8459-15470E3E77D9}" dt="2021-11-17T02:47:32.508" v="1400" actId="478"/>
          <ac:inkMkLst>
            <pc:docMk/>
            <pc:sldMk cId="1694293987" sldId="290"/>
            <ac:inkMk id="21" creationId="{D59C44B6-A741-4E24-B64A-AAA3DE4483E1}"/>
          </ac:inkMkLst>
        </pc:inkChg>
        <pc:inkChg chg="del">
          <ac:chgData name="홍 수민" userId="9c38f0454dee5e24" providerId="LiveId" clId="{28EC2928-064A-4360-8459-15470E3E77D9}" dt="2021-11-17T02:47:32.508" v="1400" actId="478"/>
          <ac:inkMkLst>
            <pc:docMk/>
            <pc:sldMk cId="1694293987" sldId="290"/>
            <ac:inkMk id="22" creationId="{ADE0B819-DEA0-484A-B392-6AC950F895F3}"/>
          </ac:inkMkLst>
        </pc:inkChg>
        <pc:cxnChg chg="del">
          <ac:chgData name="홍 수민" userId="9c38f0454dee5e24" providerId="LiveId" clId="{28EC2928-064A-4360-8459-15470E3E77D9}" dt="2021-11-17T02:47:30.842" v="1399" actId="478"/>
          <ac:cxnSpMkLst>
            <pc:docMk/>
            <pc:sldMk cId="1694293987" sldId="290"/>
            <ac:cxnSpMk id="4" creationId="{4AFFF4DF-2AC9-4160-B231-454A8C642B23}"/>
          </ac:cxnSpMkLst>
        </pc:cxnChg>
      </pc:sldChg>
      <pc:sldChg chg="addSp delSp modSp add mod ord">
        <pc:chgData name="홍 수민" userId="9c38f0454dee5e24" providerId="LiveId" clId="{28EC2928-064A-4360-8459-15470E3E77D9}" dt="2021-11-17T03:10:35.547" v="2426" actId="1076"/>
        <pc:sldMkLst>
          <pc:docMk/>
          <pc:sldMk cId="2054365810" sldId="291"/>
        </pc:sldMkLst>
        <pc:spChg chg="del">
          <ac:chgData name="홍 수민" userId="9c38f0454dee5e24" providerId="LiveId" clId="{28EC2928-064A-4360-8459-15470E3E77D9}" dt="2021-11-17T02:59:11.059" v="1960" actId="478"/>
          <ac:spMkLst>
            <pc:docMk/>
            <pc:sldMk cId="2054365810" sldId="291"/>
            <ac:spMk id="12" creationId="{6B5415D1-123C-4426-B2F0-8E1FABB70C51}"/>
          </ac:spMkLst>
        </pc:spChg>
        <pc:spChg chg="add mod">
          <ac:chgData name="홍 수민" userId="9c38f0454dee5e24" providerId="LiveId" clId="{28EC2928-064A-4360-8459-15470E3E77D9}" dt="2021-11-17T03:06:49.553" v="2216" actId="1076"/>
          <ac:spMkLst>
            <pc:docMk/>
            <pc:sldMk cId="2054365810" sldId="291"/>
            <ac:spMk id="19" creationId="{6677F2D1-D692-4D0A-B38A-FB38D11E6234}"/>
          </ac:spMkLst>
        </pc:spChg>
        <pc:spChg chg="add mod">
          <ac:chgData name="홍 수민" userId="9c38f0454dee5e24" providerId="LiveId" clId="{28EC2928-064A-4360-8459-15470E3E77D9}" dt="2021-11-17T03:07:08.407" v="2222" actId="113"/>
          <ac:spMkLst>
            <pc:docMk/>
            <pc:sldMk cId="2054365810" sldId="291"/>
            <ac:spMk id="21" creationId="{38549D87-B9DF-4AC0-9A2E-52BE3397B65E}"/>
          </ac:spMkLst>
        </pc:spChg>
        <pc:spChg chg="add mod">
          <ac:chgData name="홍 수민" userId="9c38f0454dee5e24" providerId="LiveId" clId="{28EC2928-064A-4360-8459-15470E3E77D9}" dt="2021-11-17T03:10:35.547" v="2426" actId="1076"/>
          <ac:spMkLst>
            <pc:docMk/>
            <pc:sldMk cId="2054365810" sldId="291"/>
            <ac:spMk id="23" creationId="{86AF4F16-BF4F-4033-BEBD-F6A5D7BAC170}"/>
          </ac:spMkLst>
        </pc:spChg>
        <pc:spChg chg="mod">
          <ac:chgData name="홍 수민" userId="9c38f0454dee5e24" providerId="LiveId" clId="{28EC2928-064A-4360-8459-15470E3E77D9}" dt="2021-11-17T03:01:41.898" v="2144" actId="20577"/>
          <ac:spMkLst>
            <pc:docMk/>
            <pc:sldMk cId="2054365810" sldId="291"/>
            <ac:spMk id="29" creationId="{A41F982C-49B7-449A-85F0-7756E148FA7C}"/>
          </ac:spMkLst>
        </pc:spChg>
        <pc:picChg chg="add del mod">
          <ac:chgData name="홍 수민" userId="9c38f0454dee5e24" providerId="LiveId" clId="{28EC2928-064A-4360-8459-15470E3E77D9}" dt="2021-11-17T03:01:01.854" v="2052" actId="478"/>
          <ac:picMkLst>
            <pc:docMk/>
            <pc:sldMk cId="2054365810" sldId="291"/>
            <ac:picMk id="3" creationId="{FAFBC457-2EA7-41DD-978C-66053EE7D529}"/>
          </ac:picMkLst>
        </pc:picChg>
        <pc:picChg chg="add del mod">
          <ac:chgData name="홍 수민" userId="9c38f0454dee5e24" providerId="LiveId" clId="{28EC2928-064A-4360-8459-15470E3E77D9}" dt="2021-11-17T03:01:57.849" v="2146" actId="478"/>
          <ac:picMkLst>
            <pc:docMk/>
            <pc:sldMk cId="2054365810" sldId="291"/>
            <ac:picMk id="8" creationId="{16998D74-7300-4531-80A4-CD42A64594E2}"/>
          </ac:picMkLst>
        </pc:picChg>
        <pc:picChg chg="del">
          <ac:chgData name="홍 수민" userId="9c38f0454dee5e24" providerId="LiveId" clId="{28EC2928-064A-4360-8459-15470E3E77D9}" dt="2021-11-17T02:59:11.059" v="1960" actId="478"/>
          <ac:picMkLst>
            <pc:docMk/>
            <pc:sldMk cId="2054365810" sldId="291"/>
            <ac:picMk id="10" creationId="{9F3F77AD-119B-4E4A-BE5E-6C70ECD74FF5}"/>
          </ac:picMkLst>
        </pc:picChg>
        <pc:picChg chg="add mod ord">
          <ac:chgData name="홍 수민" userId="9c38f0454dee5e24" providerId="LiveId" clId="{28EC2928-064A-4360-8459-15470E3E77D9}" dt="2021-11-17T03:06:32.013" v="2213" actId="167"/>
          <ac:picMkLst>
            <pc:docMk/>
            <pc:sldMk cId="2054365810" sldId="291"/>
            <ac:picMk id="13" creationId="{CE8FDBDC-2526-4809-998D-02BEACF38A93}"/>
          </ac:picMkLst>
        </pc:picChg>
        <pc:picChg chg="add mod ord">
          <ac:chgData name="홍 수민" userId="9c38f0454dee5e24" providerId="LiveId" clId="{28EC2928-064A-4360-8459-15470E3E77D9}" dt="2021-11-17T03:10:30.026" v="2425" actId="1076"/>
          <ac:picMkLst>
            <pc:docMk/>
            <pc:sldMk cId="2054365810" sldId="291"/>
            <ac:picMk id="15" creationId="{E2ED434C-FB95-4E2F-944E-59A299A599FA}"/>
          </ac:picMkLst>
        </pc:picChg>
        <pc:cxnChg chg="add mod">
          <ac:chgData name="홍 수민" userId="9c38f0454dee5e24" providerId="LiveId" clId="{28EC2928-064A-4360-8459-15470E3E77D9}" dt="2021-11-17T03:06:58.995" v="2219" actId="1076"/>
          <ac:cxnSpMkLst>
            <pc:docMk/>
            <pc:sldMk cId="2054365810" sldId="291"/>
            <ac:cxnSpMk id="20" creationId="{A90CB014-6D13-4078-BCDB-AFD7BDFFB153}"/>
          </ac:cxnSpMkLst>
        </pc:cxnChg>
      </pc:sldChg>
      <pc:sldChg chg="delSp modSp add mod">
        <pc:chgData name="홍 수민" userId="9c38f0454dee5e24" providerId="LiveId" clId="{28EC2928-064A-4360-8459-15470E3E77D9}" dt="2021-11-17T03:04:23.379" v="2200"/>
        <pc:sldMkLst>
          <pc:docMk/>
          <pc:sldMk cId="52313132" sldId="292"/>
        </pc:sldMkLst>
        <pc:spChg chg="mod">
          <ac:chgData name="홍 수민" userId="9c38f0454dee5e24" providerId="LiveId" clId="{28EC2928-064A-4360-8459-15470E3E77D9}" dt="2021-11-17T03:04:23.379" v="2200"/>
          <ac:spMkLst>
            <pc:docMk/>
            <pc:sldMk cId="52313132" sldId="292"/>
            <ac:spMk id="20" creationId="{FF915801-77D6-410C-B74E-1734D01C2B5D}"/>
          </ac:spMkLst>
        </pc:spChg>
        <pc:picChg chg="del">
          <ac:chgData name="홍 수민" userId="9c38f0454dee5e24" providerId="LiveId" clId="{28EC2928-064A-4360-8459-15470E3E77D9}" dt="2021-11-17T03:04:05.719" v="2164" actId="478"/>
          <ac:picMkLst>
            <pc:docMk/>
            <pc:sldMk cId="52313132" sldId="292"/>
            <ac:picMk id="7" creationId="{74DAD919-BED0-4809-B160-45932BCC0DF5}"/>
          </ac:picMkLst>
        </pc:picChg>
        <pc:picChg chg="mod">
          <ac:chgData name="홍 수민" userId="9c38f0454dee5e24" providerId="LiveId" clId="{28EC2928-064A-4360-8459-15470E3E77D9}" dt="2021-11-17T03:04:12.074" v="2165" actId="1076"/>
          <ac:picMkLst>
            <pc:docMk/>
            <pc:sldMk cId="52313132" sldId="292"/>
            <ac:picMk id="8" creationId="{2C78DC06-B108-4481-93DF-5D5CB48156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4392F-990E-4192-8EBB-144007D58E0B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5CB7-2553-42B2-9831-F1DBB517D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6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5A7D59"/>
                </a:solidFill>
              </a:rPr>
              <a:t>로그인 된 병원의 데이터를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로 부터 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불러오고 이미지 업로드 후</a:t>
            </a:r>
            <a:r>
              <a:rPr lang="en-US" altLang="ko-KR" b="1" dirty="0" smtClean="0">
                <a:solidFill>
                  <a:srgbClr val="5A7D59"/>
                </a:solidFill>
              </a:rPr>
              <a:t>, </a:t>
            </a:r>
            <a:r>
              <a:rPr lang="ko-KR" altLang="en-US" b="1" dirty="0" smtClean="0">
                <a:solidFill>
                  <a:srgbClr val="5A7D59"/>
                </a:solidFill>
              </a:rPr>
              <a:t>코멘트 작성 후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신청 버튼 클릭 시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에 저장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25CB7-2553-42B2-9831-F1DBB517DF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5A7D59"/>
                </a:solidFill>
              </a:rPr>
              <a:t>로그인 된 병원의 데이터를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로 부터 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불러오고 이미지 업로드 후</a:t>
            </a:r>
            <a:r>
              <a:rPr lang="en-US" altLang="ko-KR" b="1" dirty="0" smtClean="0">
                <a:solidFill>
                  <a:srgbClr val="5A7D59"/>
                </a:solidFill>
              </a:rPr>
              <a:t>, </a:t>
            </a:r>
            <a:r>
              <a:rPr lang="ko-KR" altLang="en-US" b="1" dirty="0" smtClean="0">
                <a:solidFill>
                  <a:srgbClr val="5A7D59"/>
                </a:solidFill>
              </a:rPr>
              <a:t>코멘트 작성 후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신청 버튼 클릭 시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에 저장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25CB7-2553-42B2-9831-F1DBB517DF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5A7D59"/>
                </a:solidFill>
              </a:rPr>
              <a:t>로그인 된 병원의 데이터를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로 부터 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불러오고 이미지 업로드 후</a:t>
            </a:r>
            <a:r>
              <a:rPr lang="en-US" altLang="ko-KR" b="1" dirty="0" smtClean="0">
                <a:solidFill>
                  <a:srgbClr val="5A7D59"/>
                </a:solidFill>
              </a:rPr>
              <a:t>, </a:t>
            </a:r>
            <a:r>
              <a:rPr lang="ko-KR" altLang="en-US" b="1" dirty="0" smtClean="0">
                <a:solidFill>
                  <a:srgbClr val="5A7D59"/>
                </a:solidFill>
              </a:rPr>
              <a:t>코멘트 작성 후</a:t>
            </a:r>
            <a:endParaRPr lang="en-US" altLang="ko-KR" b="1" dirty="0" smtClean="0">
              <a:solidFill>
                <a:srgbClr val="5A7D59"/>
              </a:solidFill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</a:rPr>
              <a:t>신청 버튼 클릭 시 </a:t>
            </a:r>
            <a:r>
              <a:rPr lang="en-US" altLang="ko-KR" b="1" dirty="0" smtClean="0">
                <a:solidFill>
                  <a:srgbClr val="5A7D59"/>
                </a:solidFill>
              </a:rPr>
              <a:t>DB</a:t>
            </a:r>
            <a:r>
              <a:rPr lang="ko-KR" altLang="en-US" b="1" dirty="0" smtClean="0">
                <a:solidFill>
                  <a:srgbClr val="5A7D59"/>
                </a:solidFill>
              </a:rPr>
              <a:t>에 저장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25CB7-2553-42B2-9831-F1DBB517DF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7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7322" y="3695700"/>
            <a:ext cx="17346032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4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행복의 손길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261715" y="9711905"/>
            <a:ext cx="2243427" cy="343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2021.11.15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837322" y="5829300"/>
            <a:ext cx="17346032" cy="1502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독거노인, 고독사, 노인복지 시설 데이터를 통해 상관관계 분석을 통한</a:t>
            </a:r>
          </a:p>
          <a:p>
            <a:r>
              <a:rPr lang="en-US" sz="26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편의시설, 노인요양병원 추천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 rot="-5400000">
            <a:off x="-344196" y="1416448"/>
            <a:ext cx="2243427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49000" y="8039100"/>
            <a:ext cx="17346032" cy="1502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팀명 : 홍조</a:t>
            </a:r>
          </a:p>
          <a:p>
            <a:r>
              <a:rPr lang="en-US" sz="26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팀원 : 홍수민,장용훈,김진욱, 남현승, 조재국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10688397" cy="1254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3-1 분석 방법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659393" y="2719616"/>
            <a:ext cx="1900000" cy="559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Anova 검정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536747" y="3525035"/>
            <a:ext cx="8532084" cy="44319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2011~2020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년 각 연도마다 자치구별로 독거노인의 수의 평균에 대한 차이가 있는지 없는지 검증하였다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 귀무  :2011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년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~2020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년 각 연도마다 자치구별로 독거노인의 수의 평균에 대한 차이가 없다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*대립  : 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2011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년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~2020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년 각 연도마다 자치구별로 독거노인의 수의 평균에 대한 차이가 있다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</a:p>
          <a:p>
            <a:endParaRPr lang="en-US" altLang="ko-KR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altLang="ko-KR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위의 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결론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을 통해 </a:t>
            </a:r>
            <a:endParaRPr lang="en-US" altLang="ko-KR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# F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통계량은 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:  9.8292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을 얻었고 집단간 평균 차가 존재한다는 것을 알 수 있었다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</a:p>
          <a:p>
            <a:r>
              <a:rPr lang="en-US" dirty="0"/>
              <a:t>#  p-value : 8.4577e - 12 &lt; 0.05 </a:t>
            </a:r>
          </a:p>
          <a:p>
            <a:endParaRPr lang="en-US" dirty="0"/>
          </a:p>
          <a:p>
            <a:r>
              <a:rPr lang="ko-KR" altLang="en-US" dirty="0"/>
              <a:t>결론적으로 우리는 대립가설을 받아 들였습니다</a:t>
            </a:r>
            <a:r>
              <a:rPr lang="en-US" altLang="ko-KR" dirty="0"/>
              <a:t>. 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860A65-FC75-48CE-9522-382D4E7FE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73"/>
          <a:stretch/>
        </p:blipFill>
        <p:spPr>
          <a:xfrm>
            <a:off x="2680414" y="5741026"/>
            <a:ext cx="12192000" cy="5599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569316" y="767386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3-1 분석 방법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572905" y="2046721"/>
            <a:ext cx="4337109" cy="559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선형 회귀분석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592964" y="2858274"/>
            <a:ext cx="6171429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우리는  선형 회귀분석을 통해 년도 별 독거노인 사망자수와 , 년도 별 독거노인 증가수를 예측 할 수 있다. 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*년도 별 독거 노인 사망자수 예측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304179" y="6098736"/>
            <a:ext cx="6171429" cy="3519489"/>
            <a:chOff x="1400198" y="5742389"/>
            <a:chExt cx="6171429" cy="35194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98" y="5742389"/>
              <a:ext cx="6171429" cy="35194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19629" y="7816576"/>
            <a:ext cx="3363618" cy="213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R-squared(결정계수-설명력)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= 0.848 = 84.8%를 가지고 있다.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P-value(유의확률)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= 0.0001561 &lt; 0.05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</a:endParaRPr>
          </a:p>
          <a:p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</a:rPr>
              <a:t>결과를 통해 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</a:rPr>
              <a:t>2030~2040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</a:rPr>
              <a:t>년 고독사수 예측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EFCC6-E83A-4004-ADA2-037AA4B4199B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B77A59-51CA-4007-A705-D83D9038F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4183757"/>
            <a:ext cx="6496050" cy="70485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021504C-E562-4A8C-BAC2-7B1629DEBC22}"/>
              </a:ext>
            </a:extLst>
          </p:cNvPr>
          <p:cNvSpPr/>
          <p:nvPr/>
        </p:nvSpPr>
        <p:spPr>
          <a:xfrm>
            <a:off x="4959858" y="4952206"/>
            <a:ext cx="497812" cy="893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A06AB4A-3011-48FE-8580-7E6E0A337CFD}"/>
              </a:ext>
            </a:extLst>
          </p:cNvPr>
          <p:cNvSpPr/>
          <p:nvPr/>
        </p:nvSpPr>
        <p:spPr>
          <a:xfrm rot="16200000">
            <a:off x="9501563" y="8014159"/>
            <a:ext cx="457200" cy="946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C5CA73B-C402-499C-8967-FC0EB4C7622C}"/>
              </a:ext>
            </a:extLst>
          </p:cNvPr>
          <p:cNvSpPr/>
          <p:nvPr/>
        </p:nvSpPr>
        <p:spPr>
          <a:xfrm rot="10800000">
            <a:off x="12471512" y="6596086"/>
            <a:ext cx="457200" cy="946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91D80-FE6C-419C-ACE7-C29EAB75D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438" y="1717744"/>
            <a:ext cx="6096000" cy="4572000"/>
          </a:xfrm>
          <a:prstGeom prst="rect">
            <a:avLst/>
          </a:prstGeom>
        </p:spPr>
      </p:pic>
      <p:sp>
        <p:nvSpPr>
          <p:cNvPr id="23" name="Object 13">
            <a:extLst>
              <a:ext uri="{FF2B5EF4-FFF2-40B4-BE49-F238E27FC236}">
                <a16:creationId xmlns:a16="http://schemas.microsoft.com/office/drawing/2014/main" id="{542FEB29-7910-46C7-BC48-FBECA1570930}"/>
              </a:ext>
            </a:extLst>
          </p:cNvPr>
          <p:cNvSpPr txBox="1"/>
          <p:nvPr/>
        </p:nvSpPr>
        <p:spPr>
          <a:xfrm>
            <a:off x="15487012" y="3182877"/>
            <a:ext cx="238327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미래에도 고독사수가 </a:t>
            </a:r>
            <a:endParaRPr lang="en-US" altLang="ko-KR" dirty="0"/>
          </a:p>
          <a:p>
            <a:r>
              <a:rPr lang="ko-KR" altLang="en-US" dirty="0"/>
              <a:t>점점 늘어나는 것을 </a:t>
            </a:r>
            <a:endParaRPr lang="en-US" altLang="ko-KR" dirty="0"/>
          </a:p>
          <a:p>
            <a:r>
              <a:rPr lang="ko-KR" altLang="en-US" dirty="0"/>
              <a:t>확인할 수 있다</a:t>
            </a:r>
            <a:r>
              <a:rPr lang="en-US" altLang="ko-KR" dirty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C20441E1-0732-4B4E-87EA-3DBC1E51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354" y="1674712"/>
            <a:ext cx="6142167" cy="457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A31310-92AC-464D-9D01-A3936CC9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14" y="4133850"/>
            <a:ext cx="6134100" cy="70485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569316" y="767386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3-1 분석 방법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572905" y="2046721"/>
            <a:ext cx="4337109" cy="559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선형 회귀분석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592964" y="2858274"/>
            <a:ext cx="6171429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우리는  선형 회귀분석을 통해 년도 별 독거노인 사망자수와 , 년도 별 독거노인 증가수를 예측 할 수 있다. 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*년도 별 독거 노인 증가수 예측</a:t>
            </a:r>
            <a:endParaRPr lang="en-US" altLang="ko-KR" sz="20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EFCC6-E83A-4004-ADA2-037AA4B4199B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021504C-E562-4A8C-BAC2-7B1629DEBC22}"/>
              </a:ext>
            </a:extLst>
          </p:cNvPr>
          <p:cNvSpPr/>
          <p:nvPr/>
        </p:nvSpPr>
        <p:spPr>
          <a:xfrm>
            <a:off x="4959858" y="4952206"/>
            <a:ext cx="497812" cy="893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542FEB29-7910-46C7-BC48-FBECA1570930}"/>
              </a:ext>
            </a:extLst>
          </p:cNvPr>
          <p:cNvSpPr txBox="1"/>
          <p:nvPr/>
        </p:nvSpPr>
        <p:spPr>
          <a:xfrm>
            <a:off x="15468600" y="3162300"/>
            <a:ext cx="260785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미래에도 독거노인 수가 </a:t>
            </a:r>
            <a:endParaRPr lang="en-US" altLang="ko-KR" dirty="0"/>
          </a:p>
          <a:p>
            <a:r>
              <a:rPr lang="ko-KR" altLang="en-US" dirty="0"/>
              <a:t>점점 늘어나는 것을 </a:t>
            </a:r>
            <a:endParaRPr lang="en-US" altLang="ko-KR" dirty="0"/>
          </a:p>
          <a:p>
            <a:r>
              <a:rPr lang="ko-KR" altLang="en-US" dirty="0"/>
              <a:t>확인할 수 있다</a:t>
            </a:r>
            <a:r>
              <a:rPr lang="en-US" altLang="ko-KR" dirty="0"/>
              <a:t>. </a:t>
            </a:r>
            <a:endParaRPr lang="en-US" dirty="0"/>
          </a:p>
        </p:txBody>
      </p:sp>
      <p:pic>
        <p:nvPicPr>
          <p:cNvPr id="31" name="Object 8">
            <a:extLst>
              <a:ext uri="{FF2B5EF4-FFF2-40B4-BE49-F238E27FC236}">
                <a16:creationId xmlns:a16="http://schemas.microsoft.com/office/drawing/2014/main" id="{5A0C3471-2A89-41DA-A38C-F9D3998E48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201" y="6037120"/>
            <a:ext cx="6096000" cy="3519489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CD03F61-6CC7-4994-9D6B-517D8DE307F1}"/>
              </a:ext>
            </a:extLst>
          </p:cNvPr>
          <p:cNvSpPr/>
          <p:nvPr/>
        </p:nvSpPr>
        <p:spPr>
          <a:xfrm rot="16200000">
            <a:off x="9501563" y="8014159"/>
            <a:ext cx="457200" cy="946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D555CFA-C3B4-489B-951A-DE3F528431A9}"/>
              </a:ext>
            </a:extLst>
          </p:cNvPr>
          <p:cNvSpPr/>
          <p:nvPr/>
        </p:nvSpPr>
        <p:spPr>
          <a:xfrm rot="10800000">
            <a:off x="12471512" y="6596086"/>
            <a:ext cx="457200" cy="946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8F9421AD-26DC-4FC5-8E70-5CD192C80363}"/>
              </a:ext>
            </a:extLst>
          </p:cNvPr>
          <p:cNvSpPr txBox="1"/>
          <p:nvPr/>
        </p:nvSpPr>
        <p:spPr>
          <a:xfrm>
            <a:off x="11125200" y="7810500"/>
            <a:ext cx="3058057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R-squared(결정계수-설명력)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= 0.984= 98.4%를 가지고 있다.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P-value(유의확률)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= 1.90e -08&gt; 0.05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</a:endParaRPr>
          </a:p>
          <a:p>
            <a:r>
              <a:rPr lang="ko-KR" altLang="en-US" sz="1800" kern="0" spc="-100" dirty="0">
                <a:solidFill>
                  <a:srgbClr val="726B6B"/>
                </a:solidFill>
                <a:latin typeface="KoPubWorldDotum_Pro Bold" pitchFamily="34" charset="0"/>
              </a:rPr>
              <a:t>결과를 통해 </a:t>
            </a:r>
            <a:r>
              <a:rPr lang="en-US" altLang="ko-KR" sz="1800" kern="0" spc="-100" dirty="0">
                <a:solidFill>
                  <a:srgbClr val="726B6B"/>
                </a:solidFill>
                <a:latin typeface="KoPubWorldDotum_Pro Bold" pitchFamily="34" charset="0"/>
              </a:rPr>
              <a:t>2030~2040</a:t>
            </a:r>
            <a:r>
              <a:rPr lang="ko-KR" altLang="en-US" sz="1800" kern="0" spc="-100" dirty="0">
                <a:solidFill>
                  <a:srgbClr val="726B6B"/>
                </a:solidFill>
                <a:latin typeface="KoPubWorldDotum_Pro Bold" pitchFamily="34" charset="0"/>
              </a:rPr>
              <a:t>년 독거노인 수 예측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611343"/>
            <a:ext cx="10688397" cy="1254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4-1 개발환경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371897" y="3348752"/>
            <a:ext cx="13676815" cy="5435755"/>
            <a:chOff x="2371897" y="3348752"/>
            <a:chExt cx="13676815" cy="5435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897" y="3348752"/>
              <a:ext cx="13676815" cy="5435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8784-B2BB-4578-A0C3-FB9F3E0C6007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66700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940E6749-67B4-4E56-80B6-65E2C8BD983F}"/>
              </a:ext>
            </a:extLst>
          </p:cNvPr>
          <p:cNvSpPr txBox="1"/>
          <p:nvPr/>
        </p:nvSpPr>
        <p:spPr>
          <a:xfrm>
            <a:off x="3733800" y="8900230"/>
            <a:ext cx="341149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</a:rPr>
              <a:t>로그인 </a:t>
            </a:r>
            <a:r>
              <a:rPr lang="ko-KR" altLang="en-US" b="1" dirty="0" smtClean="0">
                <a:solidFill>
                  <a:srgbClr val="5A7D59"/>
                </a:solidFill>
              </a:rPr>
              <a:t>전 </a:t>
            </a:r>
            <a:r>
              <a:rPr lang="ko-KR" altLang="en-US" b="1" dirty="0">
                <a:solidFill>
                  <a:srgbClr val="5A7D59"/>
                </a:solidFill>
              </a:rPr>
              <a:t>메인 화면</a:t>
            </a:r>
            <a:endParaRPr lang="en-US" b="1" dirty="0">
              <a:solidFill>
                <a:srgbClr val="5A7D59"/>
              </a:solidFill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pic>
        <p:nvPicPr>
          <p:cNvPr id="19" name="Picture 2" descr="https://cdn.discordapp.com/attachments/900661806165553202/910406933754810388/unknow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"/>
          <a:stretch/>
        </p:blipFill>
        <p:spPr bwMode="auto">
          <a:xfrm>
            <a:off x="1157151" y="3165876"/>
            <a:ext cx="7605849" cy="51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cdn.discordapp.com/attachments/900661806165553202/910407030320283688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3165876"/>
            <a:ext cx="7453481" cy="51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">
            <a:extLst>
              <a:ext uri="{FF2B5EF4-FFF2-40B4-BE49-F238E27FC236}">
                <a16:creationId xmlns:a16="http://schemas.microsoft.com/office/drawing/2014/main" id="{C7C88829-CF44-4F22-B7F4-2978E4D09235}"/>
              </a:ext>
            </a:extLst>
          </p:cNvPr>
          <p:cNvSpPr/>
          <p:nvPr/>
        </p:nvSpPr>
        <p:spPr>
          <a:xfrm>
            <a:off x="9716672" y="3009900"/>
            <a:ext cx="2018128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Straight Arrow Connector 2"/>
          <p:cNvCxnSpPr>
            <a:stCxn id="19" idx="3"/>
            <a:endCxn id="21" idx="1"/>
          </p:cNvCxnSpPr>
          <p:nvPr/>
        </p:nvCxnSpPr>
        <p:spPr>
          <a:xfrm>
            <a:off x="8763000" y="5754888"/>
            <a:ext cx="1157119" cy="0"/>
          </a:xfrm>
          <a:prstGeom prst="straightConnector1">
            <a:avLst/>
          </a:prstGeom>
          <a:ln w="63500" cmpd="sng">
            <a:solidFill>
              <a:srgbClr val="5A7D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26">
            <a:extLst>
              <a:ext uri="{FF2B5EF4-FFF2-40B4-BE49-F238E27FC236}">
                <a16:creationId xmlns:a16="http://schemas.microsoft.com/office/drawing/2014/main" id="{940E6749-67B4-4E56-80B6-65E2C8BD983F}"/>
              </a:ext>
            </a:extLst>
          </p:cNvPr>
          <p:cNvSpPr txBox="1"/>
          <p:nvPr/>
        </p:nvSpPr>
        <p:spPr>
          <a:xfrm>
            <a:off x="12649200" y="8828175"/>
            <a:ext cx="341149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</a:rPr>
              <a:t>로그인 후</a:t>
            </a:r>
            <a:r>
              <a:rPr lang="ko-KR" altLang="en-US" b="1" dirty="0" smtClean="0">
                <a:solidFill>
                  <a:srgbClr val="5A7D59"/>
                </a:solidFill>
              </a:rPr>
              <a:t> </a:t>
            </a:r>
            <a:r>
              <a:rPr lang="ko-KR" altLang="en-US" b="1" dirty="0">
                <a:solidFill>
                  <a:srgbClr val="5A7D59"/>
                </a:solidFill>
              </a:rPr>
              <a:t>메인 화면</a:t>
            </a:r>
            <a:endParaRPr lang="en-US" b="1" dirty="0">
              <a:solidFill>
                <a:srgbClr val="5A7D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66700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pic>
        <p:nvPicPr>
          <p:cNvPr id="15" name="그림 17">
            <a:extLst>
              <a:ext uri="{FF2B5EF4-FFF2-40B4-BE49-F238E27FC236}">
                <a16:creationId xmlns:a16="http://schemas.microsoft.com/office/drawing/2014/main" id="{FFAAD7F9-6717-406A-8C66-8575E0930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8"/>
          <a:stretch/>
        </p:blipFill>
        <p:spPr>
          <a:xfrm>
            <a:off x="9098618" y="2810204"/>
            <a:ext cx="8808382" cy="6664593"/>
          </a:xfrm>
          <a:prstGeom prst="rect">
            <a:avLst/>
          </a:prstGeom>
        </p:spPr>
      </p:pic>
      <p:pic>
        <p:nvPicPr>
          <p:cNvPr id="24" name="그림 9">
            <a:extLst>
              <a:ext uri="{FF2B5EF4-FFF2-40B4-BE49-F238E27FC236}">
                <a16:creationId xmlns:a16="http://schemas.microsoft.com/office/drawing/2014/main" id="{B9965AB1-A7C6-4883-9AEC-1752254A7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5" r="1453"/>
          <a:stretch/>
        </p:blipFill>
        <p:spPr>
          <a:xfrm>
            <a:off x="1070309" y="3111204"/>
            <a:ext cx="9257109" cy="6529322"/>
          </a:xfrm>
          <a:prstGeom prst="rect">
            <a:avLst/>
          </a:prstGeom>
        </p:spPr>
      </p:pic>
      <p:sp>
        <p:nvSpPr>
          <p:cNvPr id="16" name="타원 26">
            <a:extLst>
              <a:ext uri="{FF2B5EF4-FFF2-40B4-BE49-F238E27FC236}">
                <a16:creationId xmlns:a16="http://schemas.microsoft.com/office/drawing/2014/main" id="{D99AAD75-E10D-4C85-8C78-9292C3093C0A}"/>
              </a:ext>
            </a:extLst>
          </p:cNvPr>
          <p:cNvSpPr/>
          <p:nvPr/>
        </p:nvSpPr>
        <p:spPr>
          <a:xfrm>
            <a:off x="5638800" y="6210300"/>
            <a:ext cx="10668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27FB3F32-5D35-4662-BAFA-BA2996036DA5}"/>
              </a:ext>
            </a:extLst>
          </p:cNvPr>
          <p:cNvSpPr txBox="1"/>
          <p:nvPr/>
        </p:nvSpPr>
        <p:spPr>
          <a:xfrm>
            <a:off x="5671929" y="9572194"/>
            <a:ext cx="926327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  <a:latin typeface="Gmarket Sans Bold"/>
              </a:rPr>
              <a:t>마커 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클릭 시</a:t>
            </a:r>
            <a:r>
              <a:rPr lang="en-US" altLang="ko-KR" b="1" dirty="0" smtClean="0">
                <a:solidFill>
                  <a:srgbClr val="5A7D59"/>
                </a:solidFill>
                <a:latin typeface="Gmarket Sans Bold"/>
              </a:rPr>
              <a:t>,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 </a:t>
            </a:r>
            <a:r>
              <a:rPr lang="ko-KR" altLang="en-US" b="1" dirty="0">
                <a:solidFill>
                  <a:srgbClr val="5A7D59"/>
                </a:solidFill>
                <a:latin typeface="Gmarket Sans Bold"/>
              </a:rPr>
              <a:t>병원 이름 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팝업되고 클릭 시 회원가입 시 기입된 병원 </a:t>
            </a:r>
            <a:r>
              <a:rPr lang="en-US" altLang="ko-KR" b="1" dirty="0" smtClean="0">
                <a:solidFill>
                  <a:srgbClr val="5A7D59"/>
                </a:solidFill>
                <a:latin typeface="Gmarket Sans Bold"/>
              </a:rPr>
              <a:t>URL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 로 </a:t>
            </a:r>
            <a:r>
              <a:rPr lang="ko-KR" altLang="en-US" b="1" dirty="0">
                <a:solidFill>
                  <a:srgbClr val="5A7D59"/>
                </a:solidFill>
                <a:latin typeface="Gmarket Sans Bold"/>
              </a:rPr>
              <a:t>이동</a:t>
            </a:r>
            <a:endParaRPr lang="en-US" b="1" dirty="0">
              <a:solidFill>
                <a:srgbClr val="5A7D59"/>
              </a:solidFill>
              <a:latin typeface="Gmarket Sans Bold"/>
            </a:endParaRPr>
          </a:p>
        </p:txBody>
      </p:sp>
      <p:sp>
        <p:nvSpPr>
          <p:cNvPr id="23" name="직사각형 21">
            <a:extLst>
              <a:ext uri="{FF2B5EF4-FFF2-40B4-BE49-F238E27FC236}">
                <a16:creationId xmlns:a16="http://schemas.microsoft.com/office/drawing/2014/main" id="{1273915E-54CB-4D4C-BD06-53998AFED75F}"/>
              </a:ext>
            </a:extLst>
          </p:cNvPr>
          <p:cNvSpPr/>
          <p:nvPr/>
        </p:nvSpPr>
        <p:spPr>
          <a:xfrm>
            <a:off x="11049000" y="4914900"/>
            <a:ext cx="5105400" cy="434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F915801-77D6-410C-B74E-1734D01C2B5D}"/>
              </a:ext>
            </a:extLst>
          </p:cNvPr>
          <p:cNvSpPr txBox="1"/>
          <p:nvPr/>
        </p:nvSpPr>
        <p:spPr>
          <a:xfrm>
            <a:off x="4050888" y="2411968"/>
            <a:ext cx="7620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  <a:latin typeface="Gmarket Sans Bold"/>
              </a:rPr>
              <a:t>메인 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화면에 시각화한 서울시 자치구별 지도 </a:t>
            </a:r>
            <a:endParaRPr lang="en-US" altLang="ko-KR" b="1" dirty="0">
              <a:solidFill>
                <a:srgbClr val="5A7D59"/>
              </a:solidFill>
              <a:latin typeface="Gmarket Sans Bold"/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독거노인 인구 수 </a:t>
            </a:r>
            <a:r>
              <a:rPr lang="ko-KR" altLang="en-US" b="1" dirty="0">
                <a:solidFill>
                  <a:srgbClr val="5A7D59"/>
                </a:solidFill>
                <a:latin typeface="Gmarket Sans Bold"/>
              </a:rPr>
              <a:t>시각화와 </a:t>
            </a:r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요양병원 마커 도식 </a:t>
            </a:r>
            <a:endParaRPr lang="en-US" b="1" dirty="0">
              <a:solidFill>
                <a:srgbClr val="5A7D59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541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66700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27FB3F32-5D35-4662-BAFA-BA2996036DA5}"/>
              </a:ext>
            </a:extLst>
          </p:cNvPr>
          <p:cNvSpPr txBox="1"/>
          <p:nvPr/>
        </p:nvSpPr>
        <p:spPr>
          <a:xfrm>
            <a:off x="7620000" y="9410700"/>
            <a:ext cx="354827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smtClean="0">
                <a:solidFill>
                  <a:srgbClr val="5A7D59"/>
                </a:solidFill>
              </a:rPr>
              <a:t>화살표 클릭 시 </a:t>
            </a:r>
            <a:r>
              <a:rPr lang="en-US" altLang="ko-KR" b="1" dirty="0" smtClean="0">
                <a:solidFill>
                  <a:srgbClr val="5A7D59"/>
                </a:solidFill>
              </a:rPr>
              <a:t>Next, </a:t>
            </a:r>
            <a:r>
              <a:rPr lang="en-US" altLang="ko-KR" b="1" dirty="0" err="1" smtClean="0">
                <a:solidFill>
                  <a:srgbClr val="5A7D59"/>
                </a:solidFill>
              </a:rPr>
              <a:t>Prev</a:t>
            </a:r>
            <a:r>
              <a:rPr lang="en-US" altLang="ko-KR" b="1" dirty="0" smtClean="0">
                <a:solidFill>
                  <a:srgbClr val="5A7D59"/>
                </a:solidFill>
              </a:rPr>
              <a:t> </a:t>
            </a:r>
            <a:r>
              <a:rPr lang="ko-KR" altLang="en-US" b="1" dirty="0" smtClean="0">
                <a:solidFill>
                  <a:srgbClr val="5A7D59"/>
                </a:solidFill>
              </a:rPr>
              <a:t>이동</a:t>
            </a:r>
            <a:endParaRPr lang="en-US" altLang="ko-KR" b="1" dirty="0">
              <a:solidFill>
                <a:srgbClr val="5A7D59"/>
              </a:solidFill>
            </a:endParaRPr>
          </a:p>
        </p:txBody>
      </p:sp>
      <p:pic>
        <p:nvPicPr>
          <p:cNvPr id="19" name="그림 12">
            <a:extLst>
              <a:ext uri="{FF2B5EF4-FFF2-40B4-BE49-F238E27FC236}">
                <a16:creationId xmlns:a16="http://schemas.microsoft.com/office/drawing/2014/main" id="{A71D9D51-9DBC-4C94-9140-C44AFAD0D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3" b="20"/>
          <a:stretch/>
        </p:blipFill>
        <p:spPr>
          <a:xfrm>
            <a:off x="684960" y="3071199"/>
            <a:ext cx="9068640" cy="6034701"/>
          </a:xfrm>
          <a:prstGeom prst="rect">
            <a:avLst/>
          </a:prstGeom>
        </p:spPr>
      </p:pic>
      <p:pic>
        <p:nvPicPr>
          <p:cNvPr id="20" name="그림 7">
            <a:extLst>
              <a:ext uri="{FF2B5EF4-FFF2-40B4-BE49-F238E27FC236}">
                <a16:creationId xmlns:a16="http://schemas.microsoft.com/office/drawing/2014/main" id="{34CA9957-93E2-4E10-82BF-AC311522B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071199"/>
            <a:ext cx="8716285" cy="5927027"/>
          </a:xfrm>
          <a:prstGeom prst="rect">
            <a:avLst/>
          </a:prstGeom>
        </p:spPr>
      </p:pic>
      <p:sp>
        <p:nvSpPr>
          <p:cNvPr id="21" name="타원 13">
            <a:extLst>
              <a:ext uri="{FF2B5EF4-FFF2-40B4-BE49-F238E27FC236}">
                <a16:creationId xmlns:a16="http://schemas.microsoft.com/office/drawing/2014/main" id="{9DAD60AA-F3A9-4EE4-BBE8-997775107B25}"/>
              </a:ext>
            </a:extLst>
          </p:cNvPr>
          <p:cNvSpPr/>
          <p:nvPr/>
        </p:nvSpPr>
        <p:spPr>
          <a:xfrm>
            <a:off x="1509644" y="6047465"/>
            <a:ext cx="661219" cy="6200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18">
            <a:extLst>
              <a:ext uri="{FF2B5EF4-FFF2-40B4-BE49-F238E27FC236}">
                <a16:creationId xmlns:a16="http://schemas.microsoft.com/office/drawing/2014/main" id="{ADDC02EB-7DE4-4AE2-8A62-5094C4D4D154}"/>
              </a:ext>
            </a:extLst>
          </p:cNvPr>
          <p:cNvSpPr/>
          <p:nvPr/>
        </p:nvSpPr>
        <p:spPr>
          <a:xfrm>
            <a:off x="16712381" y="6047465"/>
            <a:ext cx="661219" cy="6200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F915801-77D6-410C-B74E-1734D01C2B5D}"/>
              </a:ext>
            </a:extLst>
          </p:cNvPr>
          <p:cNvSpPr txBox="1"/>
          <p:nvPr/>
        </p:nvSpPr>
        <p:spPr>
          <a:xfrm>
            <a:off x="4050888" y="2411968"/>
            <a:ext cx="943651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병원 광고 안내 고정 이미지 설정 </a:t>
            </a:r>
            <a:endParaRPr lang="en-US" altLang="ko-KR" b="1" dirty="0" smtClean="0">
              <a:solidFill>
                <a:srgbClr val="5A7D59"/>
              </a:solidFill>
              <a:latin typeface="Gmarket Sans Bold"/>
            </a:endParaRPr>
          </a:p>
          <a:p>
            <a:r>
              <a:rPr lang="ko-KR" altLang="en-US" b="1" dirty="0" smtClean="0">
                <a:solidFill>
                  <a:srgbClr val="5A7D59"/>
                </a:solidFill>
                <a:latin typeface="Gmarket Sans Bold"/>
              </a:rPr>
              <a:t>신청된 병원 광고 이미지 슬라이더 기능 구현</a:t>
            </a:r>
            <a:endParaRPr lang="en-US" b="1" dirty="0">
              <a:solidFill>
                <a:srgbClr val="5A7D59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477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66700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pic>
        <p:nvPicPr>
          <p:cNvPr id="2050" name="Picture 2" descr="https://cdn.discordapp.com/attachments/900661806165553202/91041492998150555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424880"/>
            <a:ext cx="5257800" cy="676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cdn.discordapp.com/attachments/900661806165553202/910407030320283688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90900"/>
            <a:ext cx="7453481" cy="51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1">
            <a:extLst>
              <a:ext uri="{FF2B5EF4-FFF2-40B4-BE49-F238E27FC236}">
                <a16:creationId xmlns:a16="http://schemas.microsoft.com/office/drawing/2014/main" id="{C7C88829-CF44-4F22-B7F4-2978E4D09235}"/>
              </a:ext>
            </a:extLst>
          </p:cNvPr>
          <p:cNvSpPr/>
          <p:nvPr/>
        </p:nvSpPr>
        <p:spPr>
          <a:xfrm>
            <a:off x="7952568" y="3319573"/>
            <a:ext cx="1714420" cy="4007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Straight Arrow Connector 2"/>
          <p:cNvCxnSpPr>
            <a:stCxn id="23" idx="4"/>
            <a:endCxn id="2050" idx="1"/>
          </p:cNvCxnSpPr>
          <p:nvPr/>
        </p:nvCxnSpPr>
        <p:spPr>
          <a:xfrm>
            <a:off x="8809778" y="3720324"/>
            <a:ext cx="2391622" cy="2085932"/>
          </a:xfrm>
          <a:prstGeom prst="straightConnector1">
            <a:avLst/>
          </a:prstGeom>
          <a:ln w="50800">
            <a:solidFill>
              <a:srgbClr val="5A7D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91400" y="279335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5A7D59"/>
                </a:solidFill>
              </a:rPr>
              <a:t>광고신청 클릭 시 팝업 창 생성</a:t>
            </a:r>
            <a:endParaRPr lang="ko-KR" altLang="en-US" b="1" dirty="0">
              <a:solidFill>
                <a:srgbClr val="5A7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35886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sp>
        <p:nvSpPr>
          <p:cNvPr id="13" name="Object 14"/>
          <p:cNvSpPr txBox="1"/>
          <p:nvPr/>
        </p:nvSpPr>
        <p:spPr>
          <a:xfrm>
            <a:off x="8202824" y="9038392"/>
            <a:ext cx="9486629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병원 관계자가 </a:t>
            </a:r>
            <a:r>
              <a:rPr lang="en-US" sz="1900" kern="0" spc="-100" dirty="0" err="1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병원등록</a:t>
            </a:r>
            <a:r>
              <a:rPr 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900" kern="0" spc="-100" dirty="0" err="1" smtClean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신청</a:t>
            </a:r>
            <a:r>
              <a:rPr lang="ko-KR" altLang="en-US" sz="1900" kern="0" spc="-100" dirty="0" smtClean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 시 </a:t>
            </a:r>
            <a:r>
              <a:rPr lang="ko-KR" alt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위도와 경도를 임의 값으로 대체하고</a:t>
            </a:r>
            <a:r>
              <a:rPr lang="en-US" altLang="ko-KR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, </a:t>
            </a:r>
          </a:p>
          <a:p>
            <a:r>
              <a:rPr lang="en-US" altLang="ko-KR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       </a:t>
            </a:r>
            <a:r>
              <a:rPr lang="en-US" altLang="ko-KR" sz="1900" kern="0" spc="-100" dirty="0" err="1" smtClean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is_confirmed</a:t>
            </a:r>
            <a:r>
              <a:rPr lang="ko-KR" altLang="en-US" sz="1900" kern="0" spc="-100" dirty="0" smtClean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ko-KR" alt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값을  </a:t>
            </a:r>
            <a:r>
              <a:rPr lang="en-US" altLang="ko-KR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ko-KR" alt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으로 하여 </a:t>
            </a:r>
            <a:r>
              <a:rPr lang="en-US" altLang="ko-KR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db</a:t>
            </a:r>
            <a:r>
              <a:rPr lang="ko-KR" altLang="en-US" sz="1900" kern="0" spc="-100" dirty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에 </a:t>
            </a:r>
            <a:r>
              <a:rPr lang="ko-KR" altLang="en-US" sz="1900" kern="0" spc="-100" dirty="0" smtClean="0">
                <a:solidFill>
                  <a:srgbClr val="5A7D59"/>
                </a:solidFill>
                <a:latin typeface="KoPubWorldDotum_Pro Bold" pitchFamily="34" charset="0"/>
                <a:cs typeface="KoPubWorldDotum_Pro Bold" pitchFamily="34" charset="0"/>
              </a:rPr>
              <a:t>저장</a:t>
            </a:r>
            <a:endParaRPr lang="en-US" dirty="0">
              <a:solidFill>
                <a:srgbClr val="5A7D59"/>
              </a:solidFill>
            </a:endParaRPr>
          </a:p>
        </p:txBody>
      </p:sp>
      <p:pic>
        <p:nvPicPr>
          <p:cNvPr id="15" name="그림 7">
            <a:extLst>
              <a:ext uri="{FF2B5EF4-FFF2-40B4-BE49-F238E27FC236}">
                <a16:creationId xmlns:a16="http://schemas.microsoft.com/office/drawing/2014/main" id="{42CCB4F9-CC0D-413F-8CA6-8655F788D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55" r="24305"/>
          <a:stretch/>
        </p:blipFill>
        <p:spPr>
          <a:xfrm>
            <a:off x="2438400" y="3031926"/>
            <a:ext cx="4670027" cy="6378774"/>
          </a:xfrm>
          <a:prstGeom prst="rect">
            <a:avLst/>
          </a:prstGeom>
        </p:spPr>
      </p:pic>
      <p:pic>
        <p:nvPicPr>
          <p:cNvPr id="18" name="그림 10">
            <a:extLst>
              <a:ext uri="{FF2B5EF4-FFF2-40B4-BE49-F238E27FC236}">
                <a16:creationId xmlns:a16="http://schemas.microsoft.com/office/drawing/2014/main" id="{8A5967D7-3393-438D-B695-439E51154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94" t="-1224" r="10053" b="12085"/>
          <a:stretch/>
        </p:blipFill>
        <p:spPr>
          <a:xfrm>
            <a:off x="8176109" y="2625404"/>
            <a:ext cx="7190196" cy="2921202"/>
          </a:xfrm>
          <a:prstGeom prst="rect">
            <a:avLst/>
          </a:prstGeom>
        </p:spPr>
      </p:pic>
      <p:pic>
        <p:nvPicPr>
          <p:cNvPr id="19" name="그림 14">
            <a:extLst>
              <a:ext uri="{FF2B5EF4-FFF2-40B4-BE49-F238E27FC236}">
                <a16:creationId xmlns:a16="http://schemas.microsoft.com/office/drawing/2014/main" id="{89CEF8F7-6ACF-4D63-B619-B31A0273D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95"/>
          <a:stretch/>
        </p:blipFill>
        <p:spPr>
          <a:xfrm>
            <a:off x="8001000" y="5740371"/>
            <a:ext cx="6601746" cy="3125550"/>
          </a:xfrm>
          <a:prstGeom prst="rect">
            <a:avLst/>
          </a:prstGeom>
        </p:spPr>
      </p:pic>
      <p:sp>
        <p:nvSpPr>
          <p:cNvPr id="20" name="타원 1">
            <a:extLst>
              <a:ext uri="{FF2B5EF4-FFF2-40B4-BE49-F238E27FC236}">
                <a16:creationId xmlns:a16="http://schemas.microsoft.com/office/drawing/2014/main" id="{77AA1B2D-FF5E-4136-BB87-C808395475CE}"/>
              </a:ext>
            </a:extLst>
          </p:cNvPr>
          <p:cNvSpPr/>
          <p:nvPr/>
        </p:nvSpPr>
        <p:spPr>
          <a:xfrm>
            <a:off x="3040210" y="3888538"/>
            <a:ext cx="1150790" cy="4213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20F13ABD-6872-450F-9F09-3F6482CE5CFC}"/>
              </a:ext>
            </a:extLst>
          </p:cNvPr>
          <p:cNvSpPr txBox="1"/>
          <p:nvPr/>
        </p:nvSpPr>
        <p:spPr>
          <a:xfrm>
            <a:off x="1635045" y="2425125"/>
            <a:ext cx="225115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5A7D59"/>
                </a:solidFill>
              </a:rPr>
              <a:t>HJ</a:t>
            </a:r>
            <a:r>
              <a:rPr lang="ko-KR" altLang="en-US" sz="3200" b="1" dirty="0">
                <a:solidFill>
                  <a:srgbClr val="5A7D59"/>
                </a:solidFill>
              </a:rPr>
              <a:t>요양병원</a:t>
            </a:r>
            <a:endParaRPr lang="en-US" sz="3200" b="1" dirty="0">
              <a:solidFill>
                <a:srgbClr val="5A7D59"/>
              </a:solidFill>
            </a:endParaRPr>
          </a:p>
        </p:txBody>
      </p:sp>
      <p:cxnSp>
        <p:nvCxnSpPr>
          <p:cNvPr id="22" name="직선 화살표 연결선 3">
            <a:extLst>
              <a:ext uri="{FF2B5EF4-FFF2-40B4-BE49-F238E27FC236}">
                <a16:creationId xmlns:a16="http://schemas.microsoft.com/office/drawing/2014/main" id="{4AFFF4DF-2AC9-4160-B231-454A8C642B23}"/>
              </a:ext>
            </a:extLst>
          </p:cNvPr>
          <p:cNvCxnSpPr/>
          <p:nvPr/>
        </p:nvCxnSpPr>
        <p:spPr>
          <a:xfrm flipH="1" flipV="1">
            <a:off x="2910840" y="3078480"/>
            <a:ext cx="670562" cy="7833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1049000" y="7936124"/>
            <a:ext cx="513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5A7D59"/>
                </a:solidFill>
              </a:rPr>
              <a:t>Is_confirmed</a:t>
            </a:r>
            <a:r>
              <a:rPr lang="en-US" altLang="ko-KR" dirty="0" smtClean="0">
                <a:solidFill>
                  <a:srgbClr val="5A7D59"/>
                </a:solidFill>
              </a:rPr>
              <a:t> </a:t>
            </a:r>
            <a:r>
              <a:rPr lang="ko-KR" altLang="en-US" dirty="0" smtClean="0">
                <a:solidFill>
                  <a:srgbClr val="5A7D59"/>
                </a:solidFill>
              </a:rPr>
              <a:t>칼럼으로 허가된 </a:t>
            </a:r>
            <a:r>
              <a:rPr lang="ko-KR" altLang="en-US" dirty="0">
                <a:solidFill>
                  <a:srgbClr val="5A7D59"/>
                </a:solidFill>
              </a:rPr>
              <a:t>병원만 </a:t>
            </a:r>
            <a:r>
              <a:rPr lang="ko-KR" altLang="en-US" dirty="0" smtClean="0">
                <a:solidFill>
                  <a:srgbClr val="5A7D59"/>
                </a:solidFill>
              </a:rPr>
              <a:t>로그인 가능</a:t>
            </a:r>
            <a:endParaRPr lang="en-US" altLang="ko-KR" dirty="0">
              <a:solidFill>
                <a:srgbClr val="5A7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5400000">
            <a:off x="-337212" y="1408665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35886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4"/>
          <p:cNvSpPr txBox="1"/>
          <p:nvPr/>
        </p:nvSpPr>
        <p:spPr>
          <a:xfrm>
            <a:off x="3040210" y="1609272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</a:t>
            </a:r>
            <a:r>
              <a:rPr lang="ko-KR" altLang="en-US" sz="4700" b="1" kern="0" spc="-100" dirty="0" smtClean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기능 및 구현</a:t>
            </a:r>
            <a:endParaRPr lang="en-US" b="1" dirty="0"/>
          </a:p>
        </p:txBody>
      </p:sp>
      <p:pic>
        <p:nvPicPr>
          <p:cNvPr id="16" name="그림 9">
            <a:extLst>
              <a:ext uri="{FF2B5EF4-FFF2-40B4-BE49-F238E27FC236}">
                <a16:creationId xmlns:a16="http://schemas.microsoft.com/office/drawing/2014/main" id="{9F3F77AD-119B-4E4A-BE5E-6C70ECD7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390901"/>
            <a:ext cx="7501605" cy="4599974"/>
          </a:xfrm>
          <a:prstGeom prst="rect">
            <a:avLst/>
          </a:prstGeom>
        </p:spPr>
      </p:pic>
      <p:sp>
        <p:nvSpPr>
          <p:cNvPr id="23" name="직사각형 11">
            <a:extLst>
              <a:ext uri="{FF2B5EF4-FFF2-40B4-BE49-F238E27FC236}">
                <a16:creationId xmlns:a16="http://schemas.microsoft.com/office/drawing/2014/main" id="{6B5415D1-123C-4426-B2F0-8E1FABB70C51}"/>
              </a:ext>
            </a:extLst>
          </p:cNvPr>
          <p:cNvSpPr/>
          <p:nvPr/>
        </p:nvSpPr>
        <p:spPr>
          <a:xfrm>
            <a:off x="2133600" y="3881840"/>
            <a:ext cx="6096000" cy="7206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1371600" y="8115300"/>
            <a:ext cx="750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5A7D59"/>
                </a:solidFill>
              </a:rPr>
              <a:t>Is_confirmed</a:t>
            </a:r>
            <a:r>
              <a:rPr lang="ko-KR" altLang="en-US" b="1" dirty="0">
                <a:solidFill>
                  <a:srgbClr val="5A7D59"/>
                </a:solidFill>
              </a:rPr>
              <a:t>가 </a:t>
            </a:r>
            <a:r>
              <a:rPr lang="en-US" altLang="ko-KR" b="1" dirty="0">
                <a:solidFill>
                  <a:srgbClr val="5A7D59"/>
                </a:solidFill>
              </a:rPr>
              <a:t>0</a:t>
            </a:r>
            <a:r>
              <a:rPr lang="ko-KR" altLang="en-US" b="1" dirty="0">
                <a:solidFill>
                  <a:srgbClr val="5A7D59"/>
                </a:solidFill>
              </a:rPr>
              <a:t>인 병원이 로그인 </a:t>
            </a:r>
            <a:r>
              <a:rPr lang="ko-KR" altLang="en-US" b="1" dirty="0" smtClean="0">
                <a:solidFill>
                  <a:srgbClr val="5A7D59"/>
                </a:solidFill>
              </a:rPr>
              <a:t>시도 시</a:t>
            </a:r>
            <a:r>
              <a:rPr lang="en-US" altLang="ko-KR" b="1" dirty="0" smtClean="0">
                <a:solidFill>
                  <a:srgbClr val="5A7D59"/>
                </a:solidFill>
              </a:rPr>
              <a:t>,</a:t>
            </a:r>
            <a:r>
              <a:rPr lang="ko-KR" altLang="en-US" b="1" dirty="0" smtClean="0">
                <a:solidFill>
                  <a:srgbClr val="5A7D59"/>
                </a:solidFill>
              </a:rPr>
              <a:t> 안내 문구를 출력</a:t>
            </a:r>
            <a:r>
              <a:rPr lang="en-US" altLang="ko-KR" b="1" dirty="0">
                <a:solidFill>
                  <a:srgbClr val="5A7D59"/>
                </a:solidFill>
              </a:rPr>
              <a:t> </a:t>
            </a:r>
            <a:r>
              <a:rPr lang="en-US" altLang="ko-KR" b="1" dirty="0" smtClean="0">
                <a:solidFill>
                  <a:srgbClr val="5A7D59"/>
                </a:solidFill>
              </a:rPr>
              <a:t>&amp;</a:t>
            </a:r>
            <a:r>
              <a:rPr lang="ko-KR" altLang="en-US" b="1" dirty="0" smtClean="0">
                <a:solidFill>
                  <a:srgbClr val="5A7D59"/>
                </a:solidFill>
              </a:rPr>
              <a:t> </a:t>
            </a:r>
            <a:r>
              <a:rPr lang="ko-KR" altLang="en-US" b="1" dirty="0">
                <a:solidFill>
                  <a:srgbClr val="5A7D59"/>
                </a:solidFill>
              </a:rPr>
              <a:t>로그인 불가</a:t>
            </a:r>
            <a:endParaRPr lang="en-US" altLang="ko-KR" b="1" dirty="0">
              <a:solidFill>
                <a:srgbClr val="5A7D59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BC7B899-80B8-4960-A427-CCC7DB38C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810" y="8112119"/>
            <a:ext cx="8835501" cy="231781"/>
          </a:xfrm>
          <a:prstGeom prst="rect">
            <a:avLst/>
          </a:prstGeom>
        </p:spPr>
      </p:pic>
      <p:sp>
        <p:nvSpPr>
          <p:cNvPr id="33" name="Object 26">
            <a:extLst>
              <a:ext uri="{FF2B5EF4-FFF2-40B4-BE49-F238E27FC236}">
                <a16:creationId xmlns:a16="http://schemas.microsoft.com/office/drawing/2014/main" id="{A9E3E54E-0AF4-4C62-9920-6E762EBB0AB8}"/>
              </a:ext>
            </a:extLst>
          </p:cNvPr>
          <p:cNvSpPr txBox="1"/>
          <p:nvPr/>
        </p:nvSpPr>
        <p:spPr>
          <a:xfrm>
            <a:off x="12177722" y="8628102"/>
            <a:ext cx="33269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</a:rPr>
              <a:t>승인 받은 후 </a:t>
            </a:r>
            <a:r>
              <a:rPr lang="ko-KR" altLang="en-US" b="1" dirty="0" smtClean="0">
                <a:solidFill>
                  <a:srgbClr val="5A7D59"/>
                </a:solidFill>
              </a:rPr>
              <a:t>로그인</a:t>
            </a:r>
            <a:endParaRPr lang="en-US" b="1" dirty="0">
              <a:solidFill>
                <a:srgbClr val="5A7D5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972798" y="3314700"/>
            <a:ext cx="5029201" cy="4648200"/>
            <a:chOff x="10290484" y="1878732"/>
            <a:chExt cx="3831039" cy="3540807"/>
          </a:xfrm>
        </p:grpSpPr>
        <p:grpSp>
          <p:nvGrpSpPr>
            <p:cNvPr id="3" name="Group 2"/>
            <p:cNvGrpSpPr/>
            <p:nvPr/>
          </p:nvGrpSpPr>
          <p:grpSpPr>
            <a:xfrm>
              <a:off x="10290484" y="1878732"/>
              <a:ext cx="3831039" cy="3540807"/>
              <a:chOff x="9471752" y="3152095"/>
              <a:chExt cx="2758348" cy="2549381"/>
            </a:xfrm>
          </p:grpSpPr>
          <p:pic>
            <p:nvPicPr>
              <p:cNvPr id="5122" name="Picture 2" descr="https://cdn.discordapp.com/attachments/900661806165553202/910419448790417448/unknow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4976" y="4606100"/>
                <a:ext cx="1185124" cy="10953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24">
                <a:extLst>
                  <a:ext uri="{FF2B5EF4-FFF2-40B4-BE49-F238E27FC236}">
                    <a16:creationId xmlns:a16="http://schemas.microsoft.com/office/drawing/2014/main" id="{C6D104C4-8811-4C6E-BB4F-79F959E3AE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5215" r="89736" b="29569"/>
              <a:stretch/>
            </p:blipFill>
            <p:spPr>
              <a:xfrm>
                <a:off x="9471752" y="4604196"/>
                <a:ext cx="1573226" cy="1097280"/>
              </a:xfrm>
              <a:prstGeom prst="rect">
                <a:avLst/>
              </a:prstGeom>
            </p:spPr>
          </p:pic>
          <p:pic>
            <p:nvPicPr>
              <p:cNvPr id="41" name="그림 24">
                <a:extLst>
                  <a:ext uri="{FF2B5EF4-FFF2-40B4-BE49-F238E27FC236}">
                    <a16:creationId xmlns:a16="http://schemas.microsoft.com/office/drawing/2014/main" id="{C6D104C4-8811-4C6E-BB4F-79F959E3AE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5215" r="89736" b="29569"/>
              <a:stretch/>
            </p:blipFill>
            <p:spPr>
              <a:xfrm>
                <a:off x="9471752" y="3152095"/>
                <a:ext cx="1573226" cy="1097280"/>
              </a:xfrm>
              <a:prstGeom prst="rect">
                <a:avLst/>
              </a:prstGeom>
            </p:spPr>
          </p:pic>
        </p:grpSp>
        <p:pic>
          <p:nvPicPr>
            <p:cNvPr id="5124" name="Picture 4" descr="https://cdn.discordapp.com/attachments/900661806165553202/910420015172444160/unknow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5518" y="1878734"/>
              <a:ext cx="1646004" cy="152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타원 1">
            <a:extLst>
              <a:ext uri="{FF2B5EF4-FFF2-40B4-BE49-F238E27FC236}">
                <a16:creationId xmlns:a16="http://schemas.microsoft.com/office/drawing/2014/main" id="{77AA1B2D-FF5E-4136-BB87-C808395475CE}"/>
              </a:ext>
            </a:extLst>
          </p:cNvPr>
          <p:cNvSpPr/>
          <p:nvPr/>
        </p:nvSpPr>
        <p:spPr>
          <a:xfrm>
            <a:off x="10058400" y="7990875"/>
            <a:ext cx="1150790" cy="4213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Down Arrow 6"/>
          <p:cNvSpPr/>
          <p:nvPr/>
        </p:nvSpPr>
        <p:spPr>
          <a:xfrm>
            <a:off x="13347607" y="5356860"/>
            <a:ext cx="381000" cy="595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A7D5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30080" y="5444691"/>
            <a:ext cx="2576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5A7D59"/>
                </a:solidFill>
              </a:rPr>
              <a:t>Is_confirmed</a:t>
            </a:r>
            <a:r>
              <a:rPr lang="en-US" altLang="ko-KR" sz="2000" b="1" dirty="0">
                <a:solidFill>
                  <a:srgbClr val="5A7D59"/>
                </a:solidFill>
              </a:rPr>
              <a:t> </a:t>
            </a:r>
            <a:r>
              <a:rPr lang="en-US" altLang="ko-KR" sz="2000" b="1" dirty="0" smtClean="0">
                <a:solidFill>
                  <a:srgbClr val="5A7D59"/>
                </a:solidFill>
              </a:rPr>
              <a:t>1</a:t>
            </a:r>
            <a:r>
              <a:rPr lang="ko-KR" altLang="en-US" sz="2000" b="1" dirty="0" smtClean="0">
                <a:solidFill>
                  <a:srgbClr val="5A7D59"/>
                </a:solidFill>
              </a:rPr>
              <a:t>로 수정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857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445006" cy="27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44196" y="1416448"/>
            <a:ext cx="2243427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514600" y="1596829"/>
            <a:ext cx="5011114" cy="10742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About us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676400" y="3737402"/>
            <a:ext cx="71301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kern="0" spc="-100" dirty="0" smtClean="0">
                <a:solidFill>
                  <a:srgbClr val="5A7D59"/>
                </a:solidFill>
                <a:latin typeface="KoPubWorldDotum_Pro Bold" pitchFamily="34" charset="0"/>
              </a:rPr>
              <a:t>지금 </a:t>
            </a:r>
            <a:r>
              <a:rPr lang="ko-KR" altLang="en-US" sz="2800" b="1" kern="0" spc="-100" dirty="0">
                <a:solidFill>
                  <a:srgbClr val="5A7D59"/>
                </a:solidFill>
                <a:latin typeface="KoPubWorldDotum_Pro Bold" pitchFamily="34" charset="0"/>
              </a:rPr>
              <a:t>내 손을 잡아 좀  </a:t>
            </a:r>
            <a:endParaRPr lang="en-US" sz="2400" b="1" dirty="0">
              <a:solidFill>
                <a:srgbClr val="5A7D59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0200" y="4457700"/>
            <a:ext cx="897917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 우리 홍조팀은 빠르게 진행되는 고령화에 발 맞춰 소외 받는 노인들을</a:t>
            </a:r>
          </a:p>
          <a:p>
            <a:endParaRPr lang="en-US" sz="8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 위해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요양병원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을 간편하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게 제공할 수 있도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록  제작 된 사이트 입니다. </a:t>
            </a: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FF0000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</a:endParaRPr>
          </a:p>
          <a:p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48186" y="2671088"/>
            <a:ext cx="995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5A7D59"/>
                </a:solidFill>
                <a:latin typeface="Arial Rounded MT Bold" panose="020F0704030504030204" pitchFamily="34" charset="0"/>
                <a:ea typeface="Adobe 고딕 Std B" panose="020B0800000000000000" pitchFamily="34" charset="-127"/>
              </a:rPr>
              <a:t>“</a:t>
            </a:r>
            <a:endParaRPr lang="ko-KR" altLang="en-US" sz="13800" dirty="0">
              <a:solidFill>
                <a:srgbClr val="5A7D59"/>
              </a:solidFill>
              <a:latin typeface="Arial Rounded MT Bold" panose="020F070403050403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2350" y="5079892"/>
            <a:ext cx="995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5A7D59"/>
                </a:solidFill>
                <a:latin typeface="Arial Rounded MT Bold" panose="020F0704030504030204" pitchFamily="34" charset="0"/>
                <a:ea typeface="Adobe 고딕 Std B" panose="020B0800000000000000" pitchFamily="34" charset="-127"/>
              </a:rPr>
              <a:t>”</a:t>
            </a:r>
            <a:endParaRPr lang="ko-KR" altLang="en-US" sz="13800" dirty="0">
              <a:solidFill>
                <a:srgbClr val="5A7D59"/>
              </a:solidFill>
              <a:latin typeface="Arial Rounded MT Bold" panose="020F0704030504030204" pitchFamily="34" charset="0"/>
              <a:ea typeface="Adobe 고딕 Std B" panose="020B0800000000000000" pitchFamily="34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71" y="0"/>
            <a:ext cx="875322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E8FDBDC-2526-4809-998D-02BEACF3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631140"/>
            <a:ext cx="10412533" cy="6464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ED434C-FB95-4E2F-944E-59A299A5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07" y="3107742"/>
            <a:ext cx="8916644" cy="55824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040210" y="1596829"/>
            <a:ext cx="10688397" cy="1254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4-2 기능구현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A7184-421B-4B1F-A5A8-F943FA6C0EED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A41F982C-49B7-449A-85F0-7756E148FA7C}"/>
              </a:ext>
            </a:extLst>
          </p:cNvPr>
          <p:cNvSpPr txBox="1"/>
          <p:nvPr/>
        </p:nvSpPr>
        <p:spPr>
          <a:xfrm>
            <a:off x="4038600" y="2411968"/>
            <a:ext cx="8382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b="1" dirty="0">
                <a:solidFill>
                  <a:srgbClr val="5A7D59"/>
                </a:solidFill>
              </a:rPr>
              <a:t>위도</a:t>
            </a:r>
            <a:r>
              <a:rPr lang="en-US" altLang="ko-KR" b="1" dirty="0">
                <a:solidFill>
                  <a:srgbClr val="5A7D59"/>
                </a:solidFill>
              </a:rPr>
              <a:t>, </a:t>
            </a:r>
            <a:r>
              <a:rPr lang="ko-KR" altLang="en-US" b="1" dirty="0">
                <a:solidFill>
                  <a:srgbClr val="5A7D59"/>
                </a:solidFill>
              </a:rPr>
              <a:t>경도를 수정해준 요양병원 메인 화면 맵에 마커로 표시</a:t>
            </a:r>
            <a:endParaRPr lang="en-US" b="1" dirty="0">
              <a:solidFill>
                <a:srgbClr val="5A7D59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677F2D1-D692-4D0A-B38A-FB38D11E6234}"/>
              </a:ext>
            </a:extLst>
          </p:cNvPr>
          <p:cNvSpPr/>
          <p:nvPr/>
        </p:nvSpPr>
        <p:spPr>
          <a:xfrm>
            <a:off x="12885579" y="7036533"/>
            <a:ext cx="1150790" cy="797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0CB014-6D13-4078-BCDB-AFD7BDFFB153}"/>
              </a:ext>
            </a:extLst>
          </p:cNvPr>
          <p:cNvCxnSpPr>
            <a:cxnSpLocks/>
          </p:cNvCxnSpPr>
          <p:nvPr/>
        </p:nvCxnSpPr>
        <p:spPr>
          <a:xfrm flipV="1">
            <a:off x="13969240" y="6670073"/>
            <a:ext cx="1006919" cy="627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26">
            <a:extLst>
              <a:ext uri="{FF2B5EF4-FFF2-40B4-BE49-F238E27FC236}">
                <a16:creationId xmlns:a16="http://schemas.microsoft.com/office/drawing/2014/main" id="{38549D87-B9DF-4AC0-9A2E-52BE3397B65E}"/>
              </a:ext>
            </a:extLst>
          </p:cNvPr>
          <p:cNvSpPr txBox="1"/>
          <p:nvPr/>
        </p:nvSpPr>
        <p:spPr>
          <a:xfrm>
            <a:off x="14961843" y="6278810"/>
            <a:ext cx="225115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dirty="0">
                <a:solidFill>
                  <a:srgbClr val="5A7D59"/>
                </a:solidFill>
              </a:rPr>
              <a:t>HJ</a:t>
            </a:r>
            <a:r>
              <a:rPr lang="ko-KR" altLang="en-US" sz="3200" b="1" dirty="0">
                <a:solidFill>
                  <a:srgbClr val="5A7D59"/>
                </a:solidFill>
              </a:rPr>
              <a:t>요양병원</a:t>
            </a:r>
            <a:endParaRPr lang="en-US" sz="3200" b="1" dirty="0">
              <a:solidFill>
                <a:srgbClr val="5A7D59"/>
              </a:solidFill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86AF4F16-BF4F-4033-BEBD-F6A5D7BAC170}"/>
              </a:ext>
            </a:extLst>
          </p:cNvPr>
          <p:cNvSpPr txBox="1"/>
          <p:nvPr/>
        </p:nvSpPr>
        <p:spPr>
          <a:xfrm>
            <a:off x="1029919" y="8946981"/>
            <a:ext cx="94866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b="1" dirty="0">
                <a:solidFill>
                  <a:srgbClr val="5A7D59"/>
                </a:solidFill>
              </a:rPr>
              <a:t>서울시 자치구별 독거노인 수 데이터와 파이썬 지도 시각화 패키지인</a:t>
            </a:r>
            <a:endParaRPr lang="en-US" altLang="ko-KR" b="1" dirty="0">
              <a:solidFill>
                <a:srgbClr val="5A7D59"/>
              </a:solidFill>
            </a:endParaRPr>
          </a:p>
          <a:p>
            <a:r>
              <a:rPr lang="en-US" b="1" dirty="0">
                <a:solidFill>
                  <a:srgbClr val="5A7D59"/>
                </a:solidFill>
              </a:rPr>
              <a:t>       Folium </a:t>
            </a:r>
            <a:r>
              <a:rPr lang="ko-KR" altLang="en-US" b="1" dirty="0">
                <a:solidFill>
                  <a:srgbClr val="5A7D59"/>
                </a:solidFill>
              </a:rPr>
              <a:t>패키지를 이용해 메인 페이지에 서울시 지도 시각화</a:t>
            </a:r>
            <a:endParaRPr lang="en-US" b="1" dirty="0">
              <a:solidFill>
                <a:srgbClr val="5A7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1257" y="3960002"/>
            <a:ext cx="1961905" cy="1961905"/>
            <a:chOff x="2531257" y="3960002"/>
            <a:chExt cx="1961905" cy="19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1257" y="3960002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466" y="3960002"/>
            <a:ext cx="1961905" cy="1961905"/>
            <a:chOff x="5357466" y="3960002"/>
            <a:chExt cx="1961905" cy="1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7466" y="3960002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3675" y="3960002"/>
            <a:ext cx="1961905" cy="1961905"/>
            <a:chOff x="8183675" y="3960002"/>
            <a:chExt cx="1961905" cy="19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675" y="3960002"/>
              <a:ext cx="1961905" cy="19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5400000">
            <a:off x="-344196" y="1416448"/>
            <a:ext cx="2243427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51807" y="9742381"/>
            <a:ext cx="445006" cy="251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040210" y="1596829"/>
            <a:ext cx="8254501" cy="22380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Meet</a:t>
            </a:r>
          </a:p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Our Team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2897924" y="6110314"/>
            <a:ext cx="1228571" cy="564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조재국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073066" y="6552048"/>
            <a:ext cx="287828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팀원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2073066" y="7020135"/>
            <a:ext cx="287828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Django back end, ppt </a:t>
            </a:r>
            <a:r>
              <a:rPr lang="ko-KR" alt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작성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559867" y="6110314"/>
            <a:ext cx="1228571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홍수민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7735008" y="6552048"/>
            <a:ext cx="287828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KoPubWorldDotum_Pro Bold" pitchFamily="34" charset="0"/>
              </a:rPr>
              <a:t>팀장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735008" y="7020135"/>
            <a:ext cx="287828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총괄</a:t>
            </a:r>
            <a:r>
              <a:rPr lang="en-US" altLang="ko-KR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, Django back end</a:t>
            </a:r>
            <a:endParaRPr lang="en-US" sz="1400" dirty="0">
              <a:solidFill>
                <a:srgbClr val="726B6B"/>
              </a:solidFill>
              <a:latin typeface="KoPubWorldDotum_Pro Medium" pitchFamily="34" charset="0"/>
              <a:cs typeface="KoPubWorldDotum_Pro Medium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28895" y="6110314"/>
            <a:ext cx="1228571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김진욱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4904037" y="6552048"/>
            <a:ext cx="287828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팀원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4904037" y="7020135"/>
            <a:ext cx="287828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Data </a:t>
            </a:r>
            <a:r>
              <a:rPr lang="ko-KR" alt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분석</a:t>
            </a:r>
            <a:r>
              <a:rPr lang="en-US" altLang="ko-KR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, front end(bootstrap) 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531257" y="3036193"/>
            <a:ext cx="1960717" cy="2885714"/>
            <a:chOff x="2531257" y="3036193"/>
            <a:chExt cx="1960717" cy="28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1257" y="3036193"/>
              <a:ext cx="1960717" cy="28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97880" y="3954551"/>
            <a:ext cx="1961905" cy="1961905"/>
            <a:chOff x="10997880" y="3954551"/>
            <a:chExt cx="1961905" cy="19619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7880" y="3954551"/>
              <a:ext cx="1961905" cy="196190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374095" y="6104867"/>
            <a:ext cx="1228571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장용훈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0549213" y="6546596"/>
            <a:ext cx="287828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팀원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549213" y="7014683"/>
            <a:ext cx="287828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Data </a:t>
            </a:r>
            <a:r>
              <a:rPr lang="ko-KR" altLang="en-US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분석</a:t>
            </a:r>
            <a:r>
              <a:rPr lang="en-US" altLang="ko-KR" sz="1400" dirty="0">
                <a:solidFill>
                  <a:srgbClr val="726B6B"/>
                </a:solidFill>
                <a:latin typeface="KoPubWorldDotum_Pro Medium" pitchFamily="34" charset="0"/>
                <a:cs typeface="KoPubWorldDotum_Pro Medium" pitchFamily="34" charset="0"/>
              </a:rPr>
              <a:t>, Django back end</a:t>
            </a:r>
            <a:endParaRPr lang="en-US" sz="1400" dirty="0">
              <a:solidFill>
                <a:srgbClr val="726B6B"/>
              </a:solidFill>
              <a:latin typeface="KoPubWorldDotum_Pro Medium" pitchFamily="34" charset="0"/>
              <a:cs typeface="KoPubWorldDotum_Pro Medium" pitchFamily="34" charset="0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0999067" y="3030741"/>
            <a:ext cx="1960717" cy="2885714"/>
            <a:chOff x="10999067" y="3030741"/>
            <a:chExt cx="1960717" cy="288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9067" y="3030741"/>
              <a:ext cx="1960717" cy="28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2553" y="3920942"/>
            <a:ext cx="1961905" cy="1961905"/>
            <a:chOff x="13792553" y="3920942"/>
            <a:chExt cx="1961905" cy="19619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2553" y="3920942"/>
              <a:ext cx="1961905" cy="196190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4168762" y="6071257"/>
            <a:ext cx="1228571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남현승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3343886" y="6512988"/>
            <a:ext cx="2878286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팀원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3343886" y="6981075"/>
            <a:ext cx="287828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726B6B"/>
                </a:solidFill>
                <a:latin typeface="KoPubWorldDotum_Pro Medium" pitchFamily="34" charset="0"/>
              </a:rPr>
              <a:t>Django back end, </a:t>
            </a:r>
            <a:r>
              <a:rPr lang="ko-KR" altLang="en-US" sz="1400" dirty="0">
                <a:solidFill>
                  <a:srgbClr val="726B6B"/>
                </a:solidFill>
                <a:latin typeface="KoPubWorldDotum_Pro Medium" pitchFamily="34" charset="0"/>
              </a:rPr>
              <a:t>발표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793741" y="2997133"/>
            <a:ext cx="1960717" cy="2885714"/>
            <a:chOff x="13793741" y="2997133"/>
            <a:chExt cx="1960717" cy="28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3741" y="2997133"/>
              <a:ext cx="1960717" cy="2885714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4C59EBD6-18B4-422E-A6D4-26FA0FD04CB2}"/>
              </a:ext>
            </a:extLst>
          </p:cNvPr>
          <p:cNvGrpSpPr/>
          <p:nvPr/>
        </p:nvGrpSpPr>
        <p:grpSpPr>
          <a:xfrm>
            <a:off x="8166763" y="3095986"/>
            <a:ext cx="1960717" cy="2885714"/>
            <a:chOff x="5357466" y="2781300"/>
            <a:chExt cx="1960717" cy="2885714"/>
          </a:xfrm>
        </p:grpSpPr>
        <p:pic>
          <p:nvPicPr>
            <p:cNvPr id="47" name="Object 33">
              <a:extLst>
                <a:ext uri="{FF2B5EF4-FFF2-40B4-BE49-F238E27FC236}">
                  <a16:creationId xmlns:a16="http://schemas.microsoft.com/office/drawing/2014/main" id="{C34C6B8D-7DBD-4F3F-A870-71123AD2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7466" y="2781300"/>
              <a:ext cx="1960717" cy="2885714"/>
            </a:xfrm>
            <a:prstGeom prst="rect">
              <a:avLst/>
            </a:prstGeom>
          </p:spPr>
        </p:pic>
      </p:grp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C195EB5A-2D77-4FDA-91C0-80FD6F5A04D8}"/>
              </a:ext>
            </a:extLst>
          </p:cNvPr>
          <p:cNvGrpSpPr/>
          <p:nvPr/>
        </p:nvGrpSpPr>
        <p:grpSpPr>
          <a:xfrm>
            <a:off x="5339366" y="3095986"/>
            <a:ext cx="1960717" cy="2885714"/>
            <a:chOff x="2531257" y="3036193"/>
            <a:chExt cx="1960717" cy="2885714"/>
          </a:xfrm>
        </p:grpSpPr>
        <p:pic>
          <p:nvPicPr>
            <p:cNvPr id="50" name="Object 30">
              <a:extLst>
                <a:ext uri="{FF2B5EF4-FFF2-40B4-BE49-F238E27FC236}">
                  <a16:creationId xmlns:a16="http://schemas.microsoft.com/office/drawing/2014/main" id="{09CAB143-7297-46FF-B6DA-A2236DF8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1257" y="3036193"/>
              <a:ext cx="1960717" cy="28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15607" y="4851746"/>
            <a:ext cx="8254501" cy="11019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700" kern="0" spc="-100" dirty="0">
                <a:solidFill>
                  <a:srgbClr val="2A5234"/>
                </a:solidFill>
                <a:latin typeface="Gmarket Sans Bold" pitchFamily="34" charset="0"/>
                <a:cs typeface="Gmarket Sans Bold" pitchFamily="34" charset="0"/>
              </a:rPr>
              <a:t>Q &amp; 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61905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17578" y="4558798"/>
            <a:ext cx="748571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b="1" kern="0" spc="-100" dirty="0" smtClean="0">
                <a:solidFill>
                  <a:srgbClr val="FFFFFF"/>
                </a:solidFill>
                <a:latin typeface="Windsong" pitchFamily="34" charset="0"/>
                <a:cs typeface="Windsong" pitchFamily="34" charset="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5011114" cy="125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1308" y="4304014"/>
            <a:ext cx="18382567" cy="1677686"/>
            <a:chOff x="-21308" y="4126360"/>
            <a:chExt cx="18382567" cy="20329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308" y="4126360"/>
              <a:ext cx="18382567" cy="20329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28448" y="6557524"/>
            <a:ext cx="3365085" cy="12113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분석배경</a:t>
            </a:r>
          </a:p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프로젝트 목적</a:t>
            </a:r>
          </a:p>
          <a:p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129133" y="6557524"/>
            <a:ext cx="3365085" cy="830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데이터 수집</a:t>
            </a:r>
          </a:p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데이터 변수 설정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130762" y="6557524"/>
            <a:ext cx="296075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분석 방법</a:t>
            </a:r>
          </a:p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분석 결과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381429" y="6557524"/>
            <a:ext cx="1900000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개발환경</a:t>
            </a:r>
          </a:p>
          <a:p>
            <a:r>
              <a:rPr lang="en-US" altLang="ko-KR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구현화면</a:t>
            </a:r>
            <a:endParaRPr lang="en-US" sz="16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기능구현</a:t>
            </a:r>
          </a:p>
          <a:p>
            <a:r>
              <a:rPr lang="en-US" sz="16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웹서비스 구현</a:t>
            </a:r>
          </a:p>
          <a:p>
            <a:endParaRPr lang="en-US" sz="16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802E63-4926-4CE9-9ECC-7D0D26FF81B2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445006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D6D6D6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D6D6D6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373792" y="5372222"/>
            <a:ext cx="6952058" cy="3408321"/>
            <a:chOff x="2373792" y="5372222"/>
            <a:chExt cx="6952058" cy="34083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792" y="5372222"/>
              <a:ext cx="6952058" cy="3408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8028" y="3001180"/>
            <a:ext cx="7084846" cy="1761320"/>
            <a:chOff x="2744736" y="2923083"/>
            <a:chExt cx="6171429" cy="19175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4736" y="2923083"/>
              <a:ext cx="6171429" cy="1917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4106" y="3171114"/>
            <a:ext cx="6171429" cy="4440956"/>
            <a:chOff x="10054106" y="3171114"/>
            <a:chExt cx="6171429" cy="4440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4106" y="3171114"/>
              <a:ext cx="6171429" cy="44409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40210" y="1596829"/>
            <a:ext cx="6332664" cy="125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1-1 분석 배경</a:t>
            </a:r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54F7B4-8AC0-43E7-A538-7AEFDD35494A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8" y="2688091"/>
            <a:ext cx="16812297" cy="4265954"/>
            <a:chOff x="948478" y="2688091"/>
            <a:chExt cx="16812297" cy="4265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478" y="2688091"/>
              <a:ext cx="16812297" cy="426595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1807" y="9742381"/>
            <a:ext cx="445006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040210" y="1596829"/>
            <a:ext cx="1280939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1-2 프로젝트 목적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02016" y="3248581"/>
            <a:ext cx="3582551" cy="3236899"/>
            <a:chOff x="1402016" y="3248581"/>
            <a:chExt cx="3582551" cy="3236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16" y="3248581"/>
              <a:ext cx="3582551" cy="3236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0256" y="3436618"/>
            <a:ext cx="2463922" cy="2899564"/>
            <a:chOff x="5330256" y="3436618"/>
            <a:chExt cx="2463922" cy="28995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0256" y="3436618"/>
              <a:ext cx="2463922" cy="28995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50688" y="3436618"/>
            <a:ext cx="2184338" cy="3227119"/>
            <a:chOff x="8050688" y="3436618"/>
            <a:chExt cx="2184338" cy="3227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0688" y="3436618"/>
              <a:ext cx="2184338" cy="3227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7571" y="3417248"/>
            <a:ext cx="2463922" cy="2899564"/>
            <a:chOff x="10437571" y="3417248"/>
            <a:chExt cx="2463922" cy="2899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571" y="3417248"/>
              <a:ext cx="2463922" cy="28995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68806" y="3678200"/>
            <a:ext cx="4108474" cy="2377661"/>
            <a:chOff x="13168806" y="3678200"/>
            <a:chExt cx="4108474" cy="23776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8806" y="3678200"/>
              <a:ext cx="4108474" cy="2377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70853" y="7109008"/>
            <a:ext cx="2144007" cy="1669734"/>
            <a:chOff x="8070853" y="7109008"/>
            <a:chExt cx="2144007" cy="16697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0853" y="7109008"/>
              <a:ext cx="2144007" cy="166973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523082" y="9156758"/>
            <a:ext cx="853208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노인들이 편리하게 사용할 수 있는 사이트 개설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D8BFD9-D280-4E97-805D-CD8EEEE61A2C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2-1 데이터 변수 설정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5995" y="3112429"/>
            <a:ext cx="6171429" cy="4400996"/>
            <a:chOff x="2705995" y="3112429"/>
            <a:chExt cx="6171429" cy="44009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5995" y="3112429"/>
              <a:ext cx="6171429" cy="440099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298829" y="8265714"/>
            <a:ext cx="8532084" cy="5133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서울시 요양병원 개소, 노인비율 및 인구를 변수로 설정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44D258-7BD1-4278-AE6E-1BB97F3C9121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B74EBD-3AD1-4568-A465-121FFEB7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3089569"/>
            <a:ext cx="6171429" cy="44238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1068839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2-2 데이터 수집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70943" y="8136404"/>
            <a:ext cx="13815457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서울시 각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자치구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별 노인인구 비율로 요양병원  및 복지시설 개소 수집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서울시 인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구 대비 독거노인 고독사 데이터 수집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서울시 각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자치구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별 전체 인원 대비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노인 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인구 비율 데이터 수집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502356-5F03-40D3-9B72-B6485CD06CEC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90E020-2C9C-409F-92EF-D80E78B5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95" y="2961970"/>
            <a:ext cx="14041810" cy="4619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10688397" cy="1254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3-1 분석 방법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572901" y="3329091"/>
            <a:ext cx="713015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3가지 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572905" y="4029295"/>
            <a:ext cx="7104495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T-test란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서로 독립된 두 집다간의 평균이 서로 차이가 있는지를 확인하기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위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한 검정 방법임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054945" y="2424902"/>
            <a:ext cx="6115325" cy="6171429"/>
            <a:chOff x="9142857" y="2424902"/>
            <a:chExt cx="6115325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424902"/>
              <a:ext cx="6115325" cy="617142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72901" y="5491246"/>
            <a:ext cx="7104499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Anova란</a:t>
            </a: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서로 독립된 집단이 셋 이상인 경우, 집단간의 평균이 서로 차이가 있는지 확인하기 위한 검정 방법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572905" y="6997102"/>
            <a:ext cx="7104495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선형회귀분석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이란</a:t>
            </a: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선형성이라는 기본 가정이 충족된 상태에서 독립변수와 종속변수의 관계를 설명하거나 예측하는 통계방법으로 데이터를 놓고 그걸 가장 잘 설명할 수 있는 선을 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찾아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 분석하는 방법을 선형 회귀(Linear Regression) 분석이라 부른다.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C6AD30-1732-4625-9557-96385FC18A7F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5400000">
            <a:off x="-337212" y="1409464"/>
            <a:ext cx="2243427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MIRICANVAS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51807" y="9742381"/>
            <a:ext cx="445006" cy="2933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040210" y="1596829"/>
            <a:ext cx="10688397" cy="1254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3-1 분석 방법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572901" y="2935769"/>
            <a:ext cx="7130157" cy="559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T-test 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286000" y="3555663"/>
            <a:ext cx="8153400" cy="5683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같은기간 동안 독거노인 증가수의 평균과 고독사 수의 평균을 비교한다.</a:t>
            </a: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*귀무  : 독거노인 수가 증가할수록 고독사하는 노인도 증가하지 않는다.</a:t>
            </a: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*대립  : 독거노인 수가 증가할수록 고독사하는 노인도 증가한다.</a:t>
            </a: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사망자수의 정규성 확인 결과 : p-value = 0.1906 &gt; 0.05 정규성 만족</a:t>
            </a: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65세이상 노인의 정규성 확인 결과 : p-value=0.98256 &gt; 0.05 정규성 만족</a:t>
            </a: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등분산성 만족하지 않기에 </a:t>
            </a:r>
            <a:r>
              <a:rPr lang="en-US" altLang="ko-KR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equal var = False.</a:t>
            </a: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아래와 같은 코드로 T-test 검정 결과</a:t>
            </a: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위와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 같</a:t>
            </a:r>
            <a:r>
              <a:rPr lang="ko-KR" alt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이</a:t>
            </a: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 pvalue=1.3906 ….e – 09 라는 결과를 갖게 됩니다.</a:t>
            </a: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결론적으로  pvalue= 1.3906 &lt; 0.05 귀무기각 대립 선택</a:t>
            </a:r>
          </a:p>
          <a:p>
            <a:pPr>
              <a:lnSpc>
                <a:spcPts val="2280"/>
              </a:lnSpc>
            </a:pPr>
            <a:endParaRPr lang="en-US" sz="8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pPr>
              <a:lnSpc>
                <a:spcPts val="2280"/>
              </a:lnSpc>
            </a:pPr>
            <a:r>
              <a:rPr lang="en-US" sz="19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**독거노인 수가 증가 할수록 고독사 하는 노인도 증가한다는 상관 관계를 찾음</a:t>
            </a:r>
          </a:p>
          <a:p>
            <a:pPr>
              <a:lnSpc>
                <a:spcPts val="2280"/>
              </a:lnSpc>
            </a:pPr>
            <a:endParaRPr lang="en-US" sz="1900" kern="0" spc="-100" dirty="0">
              <a:solidFill>
                <a:srgbClr val="726B6B"/>
              </a:solidFill>
              <a:latin typeface="KoPubWorldDotum_Pro Bold" pitchFamily="34" charset="0"/>
            </a:endParaRPr>
          </a:p>
          <a:p>
            <a:pPr>
              <a:lnSpc>
                <a:spcPts val="2280"/>
              </a:lnSpc>
            </a:pP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454640" y="3318919"/>
            <a:ext cx="6171429" cy="3914983"/>
            <a:chOff x="9555035" y="3318920"/>
            <a:chExt cx="6171429" cy="35729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5035" y="3318920"/>
              <a:ext cx="6171429" cy="3572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57393"/>
            <a:ext cx="598547" cy="2324447"/>
            <a:chOff x="0" y="1557393"/>
            <a:chExt cx="598547" cy="23244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393"/>
              <a:ext cx="598547" cy="2324447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F5E93F-D2DA-4FB5-B713-C37D065A4C1F}"/>
              </a:ext>
            </a:extLst>
          </p:cNvPr>
          <p:cNvSpPr/>
          <p:nvPr/>
        </p:nvSpPr>
        <p:spPr>
          <a:xfrm>
            <a:off x="598547" y="258913"/>
            <a:ext cx="17345362" cy="9784414"/>
          </a:xfrm>
          <a:prstGeom prst="rect">
            <a:avLst/>
          </a:prstGeom>
          <a:noFill/>
          <a:ln>
            <a:solidFill>
              <a:srgbClr val="E7E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F7F47D-E729-4359-88F3-D3FD5D717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56" b="55259"/>
          <a:stretch/>
        </p:blipFill>
        <p:spPr>
          <a:xfrm>
            <a:off x="2286000" y="6662363"/>
            <a:ext cx="8143875" cy="233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94D658-EFBD-43C6-B31D-3EE2DF66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525" y="7048500"/>
            <a:ext cx="8143875" cy="30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813</Words>
  <Application>Microsoft Office PowerPoint</Application>
  <PresentationFormat>Custom</PresentationFormat>
  <Paragraphs>208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?? ??</vt:lpstr>
      <vt:lpstr>Adobe 고딕 Std B</vt:lpstr>
      <vt:lpstr>Gmarket Sans Bold</vt:lpstr>
      <vt:lpstr>KoPubWorldDotum_Pro Bold</vt:lpstr>
      <vt:lpstr>KoPubWorldDotum_Pro Medium</vt:lpstr>
      <vt:lpstr>Windsong</vt:lpstr>
      <vt:lpstr>맑은 고딕</vt:lpstr>
      <vt:lpstr>Arial</vt:lpstr>
      <vt:lpstr>Arial Rounded MT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진욱</cp:lastModifiedBy>
  <cp:revision>21</cp:revision>
  <dcterms:created xsi:type="dcterms:W3CDTF">2021-11-16T17:00:18Z</dcterms:created>
  <dcterms:modified xsi:type="dcterms:W3CDTF">2021-11-17T07:01:37Z</dcterms:modified>
</cp:coreProperties>
</file>